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rial Bold" charset="1" panose="020B0802020202020204"/>
      <p:regular r:id="rId20"/>
    </p:embeddedFont>
    <p:embeddedFont>
      <p:font typeface="Arial" charset="1" panose="020B0502020202020204"/>
      <p:regular r:id="rId21"/>
    </p:embeddedFont>
    <p:embeddedFont>
      <p:font typeface="DM Serif Display"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jpeg" Type="http://schemas.openxmlformats.org/officeDocument/2006/relationships/image"/><Relationship Id="rId5"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89720"/>
            <a:ext cx="499539" cy="503199"/>
          </a:xfrm>
          <a:custGeom>
            <a:avLst/>
            <a:gdLst/>
            <a:ahLst/>
            <a:cxnLst/>
            <a:rect r="r" b="b" t="t" l="l"/>
            <a:pathLst>
              <a:path h="503199" w="499539">
                <a:moveTo>
                  <a:pt x="0" y="0"/>
                </a:moveTo>
                <a:lnTo>
                  <a:pt x="499539" y="0"/>
                </a:lnTo>
                <a:lnTo>
                  <a:pt x="499539"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323054" y="0"/>
            <a:ext cx="7964946" cy="10287000"/>
            <a:chOff x="0" y="0"/>
            <a:chExt cx="812800" cy="1049759"/>
          </a:xfrm>
        </p:grpSpPr>
        <p:sp>
          <p:nvSpPr>
            <p:cNvPr name="Freeform 4" id="4"/>
            <p:cNvSpPr/>
            <p:nvPr/>
          </p:nvSpPr>
          <p:spPr>
            <a:xfrm flipH="false" flipV="false" rot="0">
              <a:off x="0" y="0"/>
              <a:ext cx="812800" cy="1049759"/>
            </a:xfrm>
            <a:custGeom>
              <a:avLst/>
              <a:gdLst/>
              <a:ahLst/>
              <a:cxnLst/>
              <a:rect r="r" b="b" t="t" l="l"/>
              <a:pathLst>
                <a:path h="1049759" w="812800">
                  <a:moveTo>
                    <a:pt x="0" y="0"/>
                  </a:moveTo>
                  <a:lnTo>
                    <a:pt x="812800" y="0"/>
                  </a:lnTo>
                  <a:lnTo>
                    <a:pt x="812800" y="1049759"/>
                  </a:lnTo>
                  <a:lnTo>
                    <a:pt x="0" y="1049759"/>
                  </a:lnTo>
                  <a:close/>
                </a:path>
              </a:pathLst>
            </a:custGeom>
            <a:blipFill>
              <a:blip r:embed="rId4"/>
              <a:stretch>
                <a:fillRect l="-39459" t="0" r="-54391" b="0"/>
              </a:stretch>
            </a:blipFill>
          </p:spPr>
        </p:sp>
      </p:grpSp>
      <p:grpSp>
        <p:nvGrpSpPr>
          <p:cNvPr name="Group 5" id="5"/>
          <p:cNvGrpSpPr/>
          <p:nvPr/>
        </p:nvGrpSpPr>
        <p:grpSpPr>
          <a:xfrm rot="0">
            <a:off x="15154957" y="756844"/>
            <a:ext cx="2104343" cy="481425"/>
            <a:chOff x="0" y="0"/>
            <a:chExt cx="1776404" cy="406400"/>
          </a:xfrm>
        </p:grpSpPr>
        <p:sp>
          <p:nvSpPr>
            <p:cNvPr name="Freeform 6" id="6"/>
            <p:cNvSpPr/>
            <p:nvPr/>
          </p:nvSpPr>
          <p:spPr>
            <a:xfrm flipH="false" flipV="false" rot="0">
              <a:off x="0" y="0"/>
              <a:ext cx="1776404" cy="406400"/>
            </a:xfrm>
            <a:custGeom>
              <a:avLst/>
              <a:gdLst/>
              <a:ahLst/>
              <a:cxnLst/>
              <a:rect r="r" b="b" t="t" l="l"/>
              <a:pathLst>
                <a:path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name="TextBox 7" id="7"/>
            <p:cNvSpPr txBox="true"/>
            <p:nvPr/>
          </p:nvSpPr>
          <p:spPr>
            <a:xfrm>
              <a:off x="0" y="-38100"/>
              <a:ext cx="1776404" cy="444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95032" y="930452"/>
            <a:ext cx="2173383" cy="362467"/>
          </a:xfrm>
          <a:prstGeom prst="rect">
            <a:avLst/>
          </a:prstGeom>
        </p:spPr>
        <p:txBody>
          <a:bodyPr anchor="t" rtlCol="false" tIns="0" lIns="0" bIns="0" rIns="0">
            <a:spAutoFit/>
          </a:bodyPr>
          <a:lstStyle/>
          <a:p>
            <a:pPr algn="l">
              <a:lnSpc>
                <a:spcPts val="2267"/>
              </a:lnSpc>
            </a:pPr>
            <a:r>
              <a:rPr lang="en-US" sz="2576" spc="-41" b="true">
                <a:solidFill>
                  <a:srgbClr val="08090D"/>
                </a:solidFill>
                <a:latin typeface="Arial Bold"/>
                <a:ea typeface="Arial Bold"/>
                <a:cs typeface="Arial Bold"/>
                <a:sym typeface="Arial Bold"/>
              </a:rPr>
              <a:t>online shop </a:t>
            </a:r>
          </a:p>
        </p:txBody>
      </p:sp>
      <p:sp>
        <p:nvSpPr>
          <p:cNvPr name="TextBox 9" id="9"/>
          <p:cNvSpPr txBox="true"/>
          <p:nvPr/>
        </p:nvSpPr>
        <p:spPr>
          <a:xfrm rot="0">
            <a:off x="13923200" y="920927"/>
            <a:ext cx="3002725" cy="216460"/>
          </a:xfrm>
          <a:prstGeom prst="rect">
            <a:avLst/>
          </a:prstGeom>
        </p:spPr>
        <p:txBody>
          <a:bodyPr anchor="t" rtlCol="false" tIns="0" lIns="0" bIns="0" rIns="0">
            <a:spAutoFit/>
          </a:bodyPr>
          <a:lstStyle/>
          <a:p>
            <a:pPr algn="r">
              <a:lnSpc>
                <a:spcPts val="1387"/>
              </a:lnSpc>
            </a:pPr>
            <a:r>
              <a:rPr lang="en-US" sz="1576">
                <a:solidFill>
                  <a:srgbClr val="FFFFFF"/>
                </a:solidFill>
                <a:latin typeface="Arial"/>
                <a:ea typeface="Arial"/>
                <a:cs typeface="Arial"/>
                <a:sym typeface="Arial"/>
              </a:rPr>
              <a:t>@reallygreatsite</a:t>
            </a:r>
          </a:p>
        </p:txBody>
      </p:sp>
      <p:sp>
        <p:nvSpPr>
          <p:cNvPr name="TextBox 10" id="10"/>
          <p:cNvSpPr txBox="true"/>
          <p:nvPr/>
        </p:nvSpPr>
        <p:spPr>
          <a:xfrm rot="0">
            <a:off x="13179026" y="920927"/>
            <a:ext cx="1136202" cy="216460"/>
          </a:xfrm>
          <a:prstGeom prst="rect">
            <a:avLst/>
          </a:prstGeom>
        </p:spPr>
        <p:txBody>
          <a:bodyPr anchor="t" rtlCol="false" tIns="0" lIns="0" bIns="0" rIns="0">
            <a:spAutoFit/>
          </a:bodyPr>
          <a:lstStyle/>
          <a:p>
            <a:pPr algn="r">
              <a:lnSpc>
                <a:spcPts val="1387"/>
              </a:lnSpc>
            </a:pPr>
            <a:r>
              <a:rPr lang="en-US" sz="1576">
                <a:solidFill>
                  <a:srgbClr val="FFFFFF"/>
                </a:solidFill>
                <a:latin typeface="Arial"/>
                <a:ea typeface="Arial"/>
                <a:cs typeface="Arial"/>
                <a:sym typeface="Arial"/>
              </a:rPr>
              <a:t>About Us</a:t>
            </a:r>
          </a:p>
        </p:txBody>
      </p:sp>
      <p:sp>
        <p:nvSpPr>
          <p:cNvPr name="TextBox 11" id="11"/>
          <p:cNvSpPr txBox="true"/>
          <p:nvPr/>
        </p:nvSpPr>
        <p:spPr>
          <a:xfrm rot="0">
            <a:off x="11721551" y="920927"/>
            <a:ext cx="811975" cy="216460"/>
          </a:xfrm>
          <a:prstGeom prst="rect">
            <a:avLst/>
          </a:prstGeom>
        </p:spPr>
        <p:txBody>
          <a:bodyPr anchor="t" rtlCol="false" tIns="0" lIns="0" bIns="0" rIns="0">
            <a:spAutoFit/>
          </a:bodyPr>
          <a:lstStyle/>
          <a:p>
            <a:pPr algn="r">
              <a:lnSpc>
                <a:spcPts val="1387"/>
              </a:lnSpc>
            </a:pPr>
            <a:r>
              <a:rPr lang="en-US" sz="1576">
                <a:solidFill>
                  <a:srgbClr val="FFFFFF"/>
                </a:solidFill>
                <a:latin typeface="Arial"/>
                <a:ea typeface="Arial"/>
                <a:cs typeface="Arial"/>
                <a:sym typeface="Arial"/>
              </a:rPr>
              <a:t>Menu</a:t>
            </a:r>
          </a:p>
        </p:txBody>
      </p:sp>
      <p:sp>
        <p:nvSpPr>
          <p:cNvPr name="TextBox 12" id="12"/>
          <p:cNvSpPr txBox="true"/>
          <p:nvPr/>
        </p:nvSpPr>
        <p:spPr>
          <a:xfrm rot="0">
            <a:off x="2125919" y="2455303"/>
            <a:ext cx="5290305" cy="1674978"/>
          </a:xfrm>
          <a:prstGeom prst="rect">
            <a:avLst/>
          </a:prstGeom>
        </p:spPr>
        <p:txBody>
          <a:bodyPr anchor="t" rtlCol="false" tIns="0" lIns="0" bIns="0" rIns="0">
            <a:spAutoFit/>
          </a:bodyPr>
          <a:lstStyle/>
          <a:p>
            <a:pPr algn="l">
              <a:lnSpc>
                <a:spcPts val="6157"/>
              </a:lnSpc>
            </a:pPr>
            <a:r>
              <a:rPr lang="en-US" sz="5308" spc="-116">
                <a:solidFill>
                  <a:srgbClr val="141519"/>
                </a:solidFill>
                <a:latin typeface="Arial"/>
                <a:ea typeface="Arial"/>
                <a:cs typeface="Arial"/>
                <a:sym typeface="Arial"/>
              </a:rPr>
              <a:t>revolutionizing online shopping</a:t>
            </a:r>
          </a:p>
        </p:txBody>
      </p:sp>
      <p:grpSp>
        <p:nvGrpSpPr>
          <p:cNvPr name="Group 13" id="13"/>
          <p:cNvGrpSpPr/>
          <p:nvPr/>
        </p:nvGrpSpPr>
        <p:grpSpPr>
          <a:xfrm rot="0">
            <a:off x="2054482" y="8009071"/>
            <a:ext cx="3827867" cy="607546"/>
            <a:chOff x="0" y="0"/>
            <a:chExt cx="2560537" cy="406400"/>
          </a:xfrm>
        </p:grpSpPr>
        <p:sp>
          <p:nvSpPr>
            <p:cNvPr name="Freeform 14" id="14"/>
            <p:cNvSpPr/>
            <p:nvPr/>
          </p:nvSpPr>
          <p:spPr>
            <a:xfrm flipH="false" flipV="false" rot="0">
              <a:off x="0" y="0"/>
              <a:ext cx="2560537" cy="406400"/>
            </a:xfrm>
            <a:custGeom>
              <a:avLst/>
              <a:gdLst/>
              <a:ahLst/>
              <a:cxnLst/>
              <a:rect r="r" b="b" t="t" l="l"/>
              <a:pathLst>
                <a:path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name="TextBox 15" id="15"/>
            <p:cNvSpPr txBox="true"/>
            <p:nvPr/>
          </p:nvSpPr>
          <p:spPr>
            <a:xfrm>
              <a:off x="0" y="-38100"/>
              <a:ext cx="2560537"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5400000">
            <a:off x="5238492" y="8234955"/>
            <a:ext cx="284742" cy="152208"/>
          </a:xfrm>
          <a:custGeom>
            <a:avLst/>
            <a:gdLst/>
            <a:ahLst/>
            <a:cxnLst/>
            <a:rect r="r" b="b" t="t" l="l"/>
            <a:pathLst>
              <a:path h="152208" w="284742">
                <a:moveTo>
                  <a:pt x="0" y="0"/>
                </a:moveTo>
                <a:lnTo>
                  <a:pt x="284742" y="0"/>
                </a:lnTo>
                <a:lnTo>
                  <a:pt x="284742" y="152208"/>
                </a:lnTo>
                <a:lnTo>
                  <a:pt x="0" y="1522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526467" y="8197598"/>
            <a:ext cx="2918099" cy="255832"/>
          </a:xfrm>
          <a:prstGeom prst="rect">
            <a:avLst/>
          </a:prstGeom>
        </p:spPr>
        <p:txBody>
          <a:bodyPr anchor="t" rtlCol="false" tIns="0" lIns="0" bIns="0" rIns="0">
            <a:spAutoFit/>
          </a:bodyPr>
          <a:lstStyle/>
          <a:p>
            <a:pPr algn="l">
              <a:lnSpc>
                <a:spcPts val="1620"/>
              </a:lnSpc>
            </a:pPr>
            <a:r>
              <a:rPr lang="en-US" sz="1841">
                <a:solidFill>
                  <a:srgbClr val="08090D"/>
                </a:solidFill>
                <a:latin typeface="Arial"/>
                <a:ea typeface="Arial"/>
                <a:cs typeface="Arial"/>
                <a:sym typeface="Arial"/>
              </a:rPr>
              <a:t>www.onlineshop.com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214750" y="0"/>
            <a:ext cx="18082775" cy="12047649"/>
          </a:xfrm>
          <a:custGeom>
            <a:avLst/>
            <a:gdLst/>
            <a:ahLst/>
            <a:cxnLst/>
            <a:rect r="r" b="b" t="t" l="l"/>
            <a:pathLst>
              <a:path h="12047649" w="18082775">
                <a:moveTo>
                  <a:pt x="0" y="0"/>
                </a:moveTo>
                <a:lnTo>
                  <a:pt x="18082775" y="0"/>
                </a:lnTo>
                <a:lnTo>
                  <a:pt x="18082775" y="12047649"/>
                </a:lnTo>
                <a:lnTo>
                  <a:pt x="0" y="12047649"/>
                </a:lnTo>
                <a:lnTo>
                  <a:pt x="0" y="0"/>
                </a:lnTo>
                <a:close/>
              </a:path>
            </a:pathLst>
          </a:custGeom>
          <a:blipFill>
            <a:blip r:embed="rId2"/>
            <a:stretch>
              <a:fillRect l="0" t="0" r="0" b="0"/>
            </a:stretch>
          </a:blipFill>
        </p:spPr>
      </p:sp>
      <p:sp>
        <p:nvSpPr>
          <p:cNvPr name="Freeform 3" id="3"/>
          <p:cNvSpPr/>
          <p:nvPr/>
        </p:nvSpPr>
        <p:spPr>
          <a:xfrm flipH="false" flipV="false" rot="0">
            <a:off x="1028700" y="789720"/>
            <a:ext cx="499539" cy="503199"/>
          </a:xfrm>
          <a:custGeom>
            <a:avLst/>
            <a:gdLst/>
            <a:ahLst/>
            <a:cxnLst/>
            <a:rect r="r" b="b" t="t" l="l"/>
            <a:pathLst>
              <a:path h="503199" w="499539">
                <a:moveTo>
                  <a:pt x="0" y="0"/>
                </a:moveTo>
                <a:lnTo>
                  <a:pt x="499539" y="0"/>
                </a:lnTo>
                <a:lnTo>
                  <a:pt x="499539"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154957" y="756844"/>
            <a:ext cx="2104343" cy="481425"/>
            <a:chOff x="0" y="0"/>
            <a:chExt cx="1776404" cy="406400"/>
          </a:xfrm>
        </p:grpSpPr>
        <p:sp>
          <p:nvSpPr>
            <p:cNvPr name="Freeform 5" id="5"/>
            <p:cNvSpPr/>
            <p:nvPr/>
          </p:nvSpPr>
          <p:spPr>
            <a:xfrm flipH="false" flipV="false" rot="0">
              <a:off x="0" y="0"/>
              <a:ext cx="1776404" cy="406400"/>
            </a:xfrm>
            <a:custGeom>
              <a:avLst/>
              <a:gdLst/>
              <a:ahLst/>
              <a:cxnLst/>
              <a:rect r="r" b="b" t="t" l="l"/>
              <a:pathLst>
                <a:path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name="TextBox 6" id="6"/>
            <p:cNvSpPr txBox="true"/>
            <p:nvPr/>
          </p:nvSpPr>
          <p:spPr>
            <a:xfrm>
              <a:off x="0" y="-38100"/>
              <a:ext cx="1776404"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278470" y="2316948"/>
            <a:ext cx="5540075" cy="957543"/>
            <a:chOff x="0" y="0"/>
            <a:chExt cx="1459114" cy="252193"/>
          </a:xfrm>
        </p:grpSpPr>
        <p:sp>
          <p:nvSpPr>
            <p:cNvPr name="Freeform 8" id="8"/>
            <p:cNvSpPr/>
            <p:nvPr/>
          </p:nvSpPr>
          <p:spPr>
            <a:xfrm flipH="false" flipV="false" rot="0">
              <a:off x="0" y="0"/>
              <a:ext cx="1459114" cy="252193"/>
            </a:xfrm>
            <a:custGeom>
              <a:avLst/>
              <a:gdLst/>
              <a:ahLst/>
              <a:cxnLst/>
              <a:rect r="r" b="b" t="t" l="l"/>
              <a:pathLst>
                <a:path h="252193" w="1459114">
                  <a:moveTo>
                    <a:pt x="0" y="0"/>
                  </a:moveTo>
                  <a:lnTo>
                    <a:pt x="1459114" y="0"/>
                  </a:lnTo>
                  <a:lnTo>
                    <a:pt x="1459114" y="252193"/>
                  </a:lnTo>
                  <a:lnTo>
                    <a:pt x="0" y="252193"/>
                  </a:lnTo>
                  <a:close/>
                </a:path>
              </a:pathLst>
            </a:custGeom>
            <a:solidFill>
              <a:srgbClr val="7A6A5E"/>
            </a:solidFill>
          </p:spPr>
        </p:sp>
        <p:sp>
          <p:nvSpPr>
            <p:cNvPr name="TextBox 9" id="9"/>
            <p:cNvSpPr txBox="true"/>
            <p:nvPr/>
          </p:nvSpPr>
          <p:spPr>
            <a:xfrm>
              <a:off x="0" y="19050"/>
              <a:ext cx="1459114" cy="233143"/>
            </a:xfrm>
            <a:prstGeom prst="rect">
              <a:avLst/>
            </a:prstGeom>
          </p:spPr>
          <p:txBody>
            <a:bodyPr anchor="ctr" rtlCol="false" tIns="50800" lIns="50800" bIns="50800" rIns="50800"/>
            <a:lstStyle/>
            <a:p>
              <a:pPr algn="ctr">
                <a:lnSpc>
                  <a:spcPts val="1387"/>
                </a:lnSpc>
              </a:pPr>
            </a:p>
          </p:txBody>
        </p:sp>
      </p:grpSp>
      <p:grpSp>
        <p:nvGrpSpPr>
          <p:cNvPr name="Group 10" id="10"/>
          <p:cNvGrpSpPr/>
          <p:nvPr/>
        </p:nvGrpSpPr>
        <p:grpSpPr>
          <a:xfrm rot="0">
            <a:off x="871684" y="3905157"/>
            <a:ext cx="8415309" cy="3359298"/>
            <a:chOff x="0" y="0"/>
            <a:chExt cx="2216378" cy="884753"/>
          </a:xfrm>
        </p:grpSpPr>
        <p:sp>
          <p:nvSpPr>
            <p:cNvPr name="Freeform 11" id="11"/>
            <p:cNvSpPr/>
            <p:nvPr/>
          </p:nvSpPr>
          <p:spPr>
            <a:xfrm flipH="false" flipV="false" rot="0">
              <a:off x="0" y="0"/>
              <a:ext cx="2216378" cy="884753"/>
            </a:xfrm>
            <a:custGeom>
              <a:avLst/>
              <a:gdLst/>
              <a:ahLst/>
              <a:cxnLst/>
              <a:rect r="r" b="b" t="t" l="l"/>
              <a:pathLst>
                <a:path h="884753" w="2216378">
                  <a:moveTo>
                    <a:pt x="0" y="0"/>
                  </a:moveTo>
                  <a:lnTo>
                    <a:pt x="2216378" y="0"/>
                  </a:lnTo>
                  <a:lnTo>
                    <a:pt x="2216378" y="884753"/>
                  </a:lnTo>
                  <a:lnTo>
                    <a:pt x="0" y="884753"/>
                  </a:lnTo>
                  <a:close/>
                </a:path>
              </a:pathLst>
            </a:custGeom>
            <a:solidFill>
              <a:srgbClr val="D8C7B9"/>
            </a:solidFill>
          </p:spPr>
        </p:sp>
        <p:sp>
          <p:nvSpPr>
            <p:cNvPr name="TextBox 12" id="12"/>
            <p:cNvSpPr txBox="true"/>
            <p:nvPr/>
          </p:nvSpPr>
          <p:spPr>
            <a:xfrm>
              <a:off x="0" y="19050"/>
              <a:ext cx="2216378" cy="865703"/>
            </a:xfrm>
            <a:prstGeom prst="rect">
              <a:avLst/>
            </a:prstGeom>
          </p:spPr>
          <p:txBody>
            <a:bodyPr anchor="ctr" rtlCol="false" tIns="50800" lIns="50800" bIns="50800" rIns="50800"/>
            <a:lstStyle/>
            <a:p>
              <a:pPr algn="ctr">
                <a:lnSpc>
                  <a:spcPts val="1387"/>
                </a:lnSpc>
              </a:pPr>
            </a:p>
          </p:txBody>
        </p:sp>
      </p:grpSp>
      <p:sp>
        <p:nvSpPr>
          <p:cNvPr name="TextBox 13" id="13"/>
          <p:cNvSpPr txBox="true"/>
          <p:nvPr/>
        </p:nvSpPr>
        <p:spPr>
          <a:xfrm rot="0">
            <a:off x="1795032" y="930452"/>
            <a:ext cx="2173383" cy="362467"/>
          </a:xfrm>
          <a:prstGeom prst="rect">
            <a:avLst/>
          </a:prstGeom>
        </p:spPr>
        <p:txBody>
          <a:bodyPr anchor="t" rtlCol="false" tIns="0" lIns="0" bIns="0" rIns="0">
            <a:spAutoFit/>
          </a:bodyPr>
          <a:lstStyle/>
          <a:p>
            <a:pPr algn="l">
              <a:lnSpc>
                <a:spcPts val="2267"/>
              </a:lnSpc>
            </a:pPr>
            <a:r>
              <a:rPr lang="en-US" sz="2576" spc="-41" b="true">
                <a:solidFill>
                  <a:srgbClr val="08090D"/>
                </a:solidFill>
                <a:latin typeface="Arial Bold"/>
                <a:ea typeface="Arial Bold"/>
                <a:cs typeface="Arial Bold"/>
                <a:sym typeface="Arial Bold"/>
              </a:rPr>
              <a:t>Online Shop</a:t>
            </a:r>
          </a:p>
        </p:txBody>
      </p:sp>
      <p:sp>
        <p:nvSpPr>
          <p:cNvPr name="TextBox 14" id="14"/>
          <p:cNvSpPr txBox="true"/>
          <p:nvPr/>
        </p:nvSpPr>
        <p:spPr>
          <a:xfrm rot="0">
            <a:off x="13923200" y="920927"/>
            <a:ext cx="3002725" cy="216460"/>
          </a:xfrm>
          <a:prstGeom prst="rect">
            <a:avLst/>
          </a:prstGeom>
        </p:spPr>
        <p:txBody>
          <a:bodyPr anchor="t" rtlCol="false" tIns="0" lIns="0" bIns="0" rIns="0">
            <a:spAutoFit/>
          </a:bodyPr>
          <a:lstStyle/>
          <a:p>
            <a:pPr algn="r">
              <a:lnSpc>
                <a:spcPts val="1387"/>
              </a:lnSpc>
            </a:pPr>
            <a:r>
              <a:rPr lang="en-US" sz="1576">
                <a:solidFill>
                  <a:srgbClr val="FFFFFF"/>
                </a:solidFill>
                <a:latin typeface="Arial"/>
                <a:ea typeface="Arial"/>
                <a:cs typeface="Arial"/>
                <a:sym typeface="Arial"/>
              </a:rPr>
              <a:t>@onlineshop</a:t>
            </a:r>
          </a:p>
        </p:txBody>
      </p:sp>
      <p:sp>
        <p:nvSpPr>
          <p:cNvPr name="TextBox 15" id="15"/>
          <p:cNvSpPr txBox="true"/>
          <p:nvPr/>
        </p:nvSpPr>
        <p:spPr>
          <a:xfrm rot="0">
            <a:off x="13179026" y="920927"/>
            <a:ext cx="1136202" cy="216460"/>
          </a:xfrm>
          <a:prstGeom prst="rect">
            <a:avLst/>
          </a:prstGeom>
        </p:spPr>
        <p:txBody>
          <a:bodyPr anchor="t" rtlCol="false" tIns="0" lIns="0" bIns="0" rIns="0">
            <a:spAutoFit/>
          </a:bodyPr>
          <a:lstStyle/>
          <a:p>
            <a:pPr algn="r">
              <a:lnSpc>
                <a:spcPts val="1387"/>
              </a:lnSpc>
            </a:pPr>
            <a:r>
              <a:rPr lang="en-US" sz="1576">
                <a:solidFill>
                  <a:srgbClr val="FFFFFF"/>
                </a:solidFill>
                <a:latin typeface="Arial"/>
                <a:ea typeface="Arial"/>
                <a:cs typeface="Arial"/>
                <a:sym typeface="Arial"/>
              </a:rPr>
              <a:t>About Us</a:t>
            </a:r>
          </a:p>
        </p:txBody>
      </p:sp>
      <p:sp>
        <p:nvSpPr>
          <p:cNvPr name="TextBox 16" id="16"/>
          <p:cNvSpPr txBox="true"/>
          <p:nvPr/>
        </p:nvSpPr>
        <p:spPr>
          <a:xfrm rot="0">
            <a:off x="11721551" y="920927"/>
            <a:ext cx="811975" cy="216460"/>
          </a:xfrm>
          <a:prstGeom prst="rect">
            <a:avLst/>
          </a:prstGeom>
        </p:spPr>
        <p:txBody>
          <a:bodyPr anchor="t" rtlCol="false" tIns="0" lIns="0" bIns="0" rIns="0">
            <a:spAutoFit/>
          </a:bodyPr>
          <a:lstStyle/>
          <a:p>
            <a:pPr algn="r">
              <a:lnSpc>
                <a:spcPts val="1387"/>
              </a:lnSpc>
            </a:pPr>
            <a:r>
              <a:rPr lang="en-US" sz="1576">
                <a:solidFill>
                  <a:srgbClr val="FFFFFF"/>
                </a:solidFill>
                <a:latin typeface="Arial"/>
                <a:ea typeface="Arial"/>
                <a:cs typeface="Arial"/>
                <a:sym typeface="Arial"/>
              </a:rPr>
              <a:t>Menu</a:t>
            </a:r>
          </a:p>
        </p:txBody>
      </p:sp>
      <p:sp>
        <p:nvSpPr>
          <p:cNvPr name="TextBox 17" id="17"/>
          <p:cNvSpPr txBox="true"/>
          <p:nvPr/>
        </p:nvSpPr>
        <p:spPr>
          <a:xfrm rot="0">
            <a:off x="1528239" y="2380658"/>
            <a:ext cx="5290305" cy="893834"/>
          </a:xfrm>
          <a:prstGeom prst="rect">
            <a:avLst/>
          </a:prstGeom>
        </p:spPr>
        <p:txBody>
          <a:bodyPr anchor="t" rtlCol="false" tIns="0" lIns="0" bIns="0" rIns="0">
            <a:spAutoFit/>
          </a:bodyPr>
          <a:lstStyle/>
          <a:p>
            <a:pPr algn="l">
              <a:lnSpc>
                <a:spcPts val="6157"/>
              </a:lnSpc>
            </a:pPr>
            <a:r>
              <a:rPr lang="en-US" sz="5308" spc="-116">
                <a:solidFill>
                  <a:srgbClr val="141519"/>
                </a:solidFill>
                <a:latin typeface="Arial"/>
                <a:ea typeface="Arial"/>
                <a:cs typeface="Arial"/>
                <a:sym typeface="Arial"/>
              </a:rPr>
              <a:t>Notification Page</a:t>
            </a:r>
          </a:p>
        </p:txBody>
      </p:sp>
      <p:sp>
        <p:nvSpPr>
          <p:cNvPr name="Freeform 18" id="18"/>
          <p:cNvSpPr/>
          <p:nvPr/>
        </p:nvSpPr>
        <p:spPr>
          <a:xfrm flipH="false" flipV="false" rot="0">
            <a:off x="13457094" y="1514953"/>
            <a:ext cx="3395726" cy="7546058"/>
          </a:xfrm>
          <a:custGeom>
            <a:avLst/>
            <a:gdLst/>
            <a:ahLst/>
            <a:cxnLst/>
            <a:rect r="r" b="b" t="t" l="l"/>
            <a:pathLst>
              <a:path h="7546058" w="3395726">
                <a:moveTo>
                  <a:pt x="0" y="0"/>
                </a:moveTo>
                <a:lnTo>
                  <a:pt x="3395727" y="0"/>
                </a:lnTo>
                <a:lnTo>
                  <a:pt x="3395727" y="7546058"/>
                </a:lnTo>
                <a:lnTo>
                  <a:pt x="0" y="7546058"/>
                </a:lnTo>
                <a:lnTo>
                  <a:pt x="0" y="0"/>
                </a:lnTo>
                <a:close/>
              </a:path>
            </a:pathLst>
          </a:custGeom>
          <a:blipFill>
            <a:blip r:embed="rId5"/>
            <a:stretch>
              <a:fillRect l="0" t="0" r="0" b="0"/>
            </a:stretch>
          </a:blipFill>
        </p:spPr>
      </p:sp>
      <p:sp>
        <p:nvSpPr>
          <p:cNvPr name="TextBox 19" id="19"/>
          <p:cNvSpPr txBox="true"/>
          <p:nvPr/>
        </p:nvSpPr>
        <p:spPr>
          <a:xfrm rot="0">
            <a:off x="1278470" y="4050640"/>
            <a:ext cx="7865530" cy="3028458"/>
          </a:xfrm>
          <a:prstGeom prst="rect">
            <a:avLst/>
          </a:prstGeom>
        </p:spPr>
        <p:txBody>
          <a:bodyPr anchor="t" rtlCol="false" tIns="0" lIns="0" bIns="0" rIns="0">
            <a:spAutoFit/>
          </a:bodyPr>
          <a:lstStyle/>
          <a:p>
            <a:pPr algn="l">
              <a:lnSpc>
                <a:spcPts val="2652"/>
              </a:lnSpc>
              <a:spcBef>
                <a:spcPct val="0"/>
              </a:spcBef>
            </a:pPr>
            <a:r>
              <a:rPr lang="en-US" sz="1894">
                <a:solidFill>
                  <a:srgbClr val="000000"/>
                </a:solidFill>
                <a:latin typeface="Arial"/>
                <a:ea typeface="Arial"/>
                <a:cs typeface="Arial"/>
                <a:sym typeface="Arial"/>
              </a:rPr>
              <a:t>The Notification page keeps users informed about their shopping activity and app updates. It displays important alerts like order status updates, delivery notifications, promotional offers, and personalized recommendations. Notifications are organized chronologically or into categories like "Orders," "Offers," or "Account Updates" for easy navigation. Users can also customize their notification preferences to control what they want to receive. This page ensures that users stay connected and updated, enhancing engagement and ensuring they never miss out on essential information or exciting deals.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517042" y="290836"/>
            <a:ext cx="17770958" cy="9996164"/>
          </a:xfrm>
          <a:custGeom>
            <a:avLst/>
            <a:gdLst/>
            <a:ahLst/>
            <a:cxnLst/>
            <a:rect r="r" b="b" t="t" l="l"/>
            <a:pathLst>
              <a:path h="9996164" w="17770958">
                <a:moveTo>
                  <a:pt x="0" y="0"/>
                </a:moveTo>
                <a:lnTo>
                  <a:pt x="17770958" y="0"/>
                </a:lnTo>
                <a:lnTo>
                  <a:pt x="17770958" y="9996164"/>
                </a:lnTo>
                <a:lnTo>
                  <a:pt x="0" y="9996164"/>
                </a:lnTo>
                <a:lnTo>
                  <a:pt x="0" y="0"/>
                </a:lnTo>
                <a:close/>
              </a:path>
            </a:pathLst>
          </a:custGeom>
          <a:blipFill>
            <a:blip r:embed="rId2"/>
            <a:stretch>
              <a:fillRect l="0" t="0" r="0" b="0"/>
            </a:stretch>
          </a:blipFill>
        </p:spPr>
      </p:sp>
      <p:sp>
        <p:nvSpPr>
          <p:cNvPr name="Freeform 3" id="3"/>
          <p:cNvSpPr/>
          <p:nvPr/>
        </p:nvSpPr>
        <p:spPr>
          <a:xfrm flipH="false" flipV="false" rot="0">
            <a:off x="1074577" y="845799"/>
            <a:ext cx="499539" cy="503199"/>
          </a:xfrm>
          <a:custGeom>
            <a:avLst/>
            <a:gdLst/>
            <a:ahLst/>
            <a:cxnLst/>
            <a:rect r="r" b="b" t="t" l="l"/>
            <a:pathLst>
              <a:path h="503199" w="49953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154957" y="756844"/>
            <a:ext cx="2104343" cy="481425"/>
            <a:chOff x="0" y="0"/>
            <a:chExt cx="1776404" cy="406400"/>
          </a:xfrm>
        </p:grpSpPr>
        <p:sp>
          <p:nvSpPr>
            <p:cNvPr name="Freeform 5" id="5"/>
            <p:cNvSpPr/>
            <p:nvPr/>
          </p:nvSpPr>
          <p:spPr>
            <a:xfrm flipH="false" flipV="false" rot="0">
              <a:off x="0" y="0"/>
              <a:ext cx="1776404" cy="406400"/>
            </a:xfrm>
            <a:custGeom>
              <a:avLst/>
              <a:gdLst/>
              <a:ahLst/>
              <a:cxnLst/>
              <a:rect r="r" b="b" t="t" l="l"/>
              <a:pathLst>
                <a:path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141519"/>
              </a:solidFill>
              <a:prstDash val="solid"/>
              <a:miter/>
            </a:ln>
          </p:spPr>
        </p:sp>
        <p:sp>
          <p:nvSpPr>
            <p:cNvPr name="TextBox 6" id="6"/>
            <p:cNvSpPr txBox="true"/>
            <p:nvPr/>
          </p:nvSpPr>
          <p:spPr>
            <a:xfrm>
              <a:off x="0" y="-38100"/>
              <a:ext cx="1776404"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7321428" y="2316232"/>
            <a:ext cx="10966572" cy="2123858"/>
            <a:chOff x="0" y="0"/>
            <a:chExt cx="2600809" cy="503690"/>
          </a:xfrm>
        </p:grpSpPr>
        <p:sp>
          <p:nvSpPr>
            <p:cNvPr name="Freeform 8" id="8"/>
            <p:cNvSpPr/>
            <p:nvPr/>
          </p:nvSpPr>
          <p:spPr>
            <a:xfrm flipH="false" flipV="false" rot="0">
              <a:off x="0" y="0"/>
              <a:ext cx="2600808" cy="503690"/>
            </a:xfrm>
            <a:custGeom>
              <a:avLst/>
              <a:gdLst/>
              <a:ahLst/>
              <a:cxnLst/>
              <a:rect r="r" b="b" t="t" l="l"/>
              <a:pathLst>
                <a:path h="503690" w="2600808">
                  <a:moveTo>
                    <a:pt x="0" y="0"/>
                  </a:moveTo>
                  <a:lnTo>
                    <a:pt x="2600808" y="0"/>
                  </a:lnTo>
                  <a:lnTo>
                    <a:pt x="2600808" y="503690"/>
                  </a:lnTo>
                  <a:lnTo>
                    <a:pt x="0" y="503690"/>
                  </a:lnTo>
                  <a:close/>
                </a:path>
              </a:pathLst>
            </a:custGeom>
            <a:solidFill>
              <a:srgbClr val="FFFFFF"/>
            </a:solidFill>
          </p:spPr>
        </p:sp>
        <p:sp>
          <p:nvSpPr>
            <p:cNvPr name="TextBox 9" id="9"/>
            <p:cNvSpPr txBox="true"/>
            <p:nvPr/>
          </p:nvSpPr>
          <p:spPr>
            <a:xfrm>
              <a:off x="0" y="19050"/>
              <a:ext cx="2600809" cy="484640"/>
            </a:xfrm>
            <a:prstGeom prst="rect">
              <a:avLst/>
            </a:prstGeom>
          </p:spPr>
          <p:txBody>
            <a:bodyPr anchor="ctr" rtlCol="false" tIns="50800" lIns="50800" bIns="50800" rIns="50800"/>
            <a:lstStyle/>
            <a:p>
              <a:pPr algn="ctr">
                <a:lnSpc>
                  <a:spcPts val="1387"/>
                </a:lnSpc>
              </a:pPr>
            </a:p>
          </p:txBody>
        </p:sp>
      </p:grpSp>
      <p:grpSp>
        <p:nvGrpSpPr>
          <p:cNvPr name="Group 10" id="10"/>
          <p:cNvGrpSpPr/>
          <p:nvPr/>
        </p:nvGrpSpPr>
        <p:grpSpPr>
          <a:xfrm rot="0">
            <a:off x="7321428" y="4770497"/>
            <a:ext cx="10966572" cy="2911391"/>
            <a:chOff x="0" y="0"/>
            <a:chExt cx="2600809" cy="690459"/>
          </a:xfrm>
        </p:grpSpPr>
        <p:sp>
          <p:nvSpPr>
            <p:cNvPr name="Freeform 11" id="11"/>
            <p:cNvSpPr/>
            <p:nvPr/>
          </p:nvSpPr>
          <p:spPr>
            <a:xfrm flipH="false" flipV="false" rot="0">
              <a:off x="0" y="0"/>
              <a:ext cx="2600808" cy="690459"/>
            </a:xfrm>
            <a:custGeom>
              <a:avLst/>
              <a:gdLst/>
              <a:ahLst/>
              <a:cxnLst/>
              <a:rect r="r" b="b" t="t" l="l"/>
              <a:pathLst>
                <a:path h="690459" w="2600808">
                  <a:moveTo>
                    <a:pt x="0" y="0"/>
                  </a:moveTo>
                  <a:lnTo>
                    <a:pt x="2600808" y="0"/>
                  </a:lnTo>
                  <a:lnTo>
                    <a:pt x="2600808" y="690459"/>
                  </a:lnTo>
                  <a:lnTo>
                    <a:pt x="0" y="690459"/>
                  </a:lnTo>
                  <a:close/>
                </a:path>
              </a:pathLst>
            </a:custGeom>
            <a:solidFill>
              <a:srgbClr val="FFFFFF"/>
            </a:solidFill>
          </p:spPr>
        </p:sp>
        <p:sp>
          <p:nvSpPr>
            <p:cNvPr name="TextBox 12" id="12"/>
            <p:cNvSpPr txBox="true"/>
            <p:nvPr/>
          </p:nvSpPr>
          <p:spPr>
            <a:xfrm>
              <a:off x="0" y="28575"/>
              <a:ext cx="2600809" cy="661884"/>
            </a:xfrm>
            <a:prstGeom prst="rect">
              <a:avLst/>
            </a:prstGeom>
          </p:spPr>
          <p:txBody>
            <a:bodyPr anchor="ctr" rtlCol="false" tIns="50800" lIns="50800" bIns="50800" rIns="50800"/>
            <a:lstStyle/>
            <a:p>
              <a:pPr algn="ctr">
                <a:lnSpc>
                  <a:spcPts val="2091"/>
                </a:lnSpc>
              </a:pPr>
            </a:p>
          </p:txBody>
        </p:sp>
      </p:grpSp>
      <p:grpSp>
        <p:nvGrpSpPr>
          <p:cNvPr name="Group 13" id="13"/>
          <p:cNvGrpSpPr/>
          <p:nvPr/>
        </p:nvGrpSpPr>
        <p:grpSpPr>
          <a:xfrm rot="0">
            <a:off x="7321428" y="7900964"/>
            <a:ext cx="10966572" cy="1915027"/>
            <a:chOff x="0" y="0"/>
            <a:chExt cx="2600809" cy="454164"/>
          </a:xfrm>
        </p:grpSpPr>
        <p:sp>
          <p:nvSpPr>
            <p:cNvPr name="Freeform 14" id="14"/>
            <p:cNvSpPr/>
            <p:nvPr/>
          </p:nvSpPr>
          <p:spPr>
            <a:xfrm flipH="false" flipV="false" rot="0">
              <a:off x="0" y="0"/>
              <a:ext cx="2600808" cy="454164"/>
            </a:xfrm>
            <a:custGeom>
              <a:avLst/>
              <a:gdLst/>
              <a:ahLst/>
              <a:cxnLst/>
              <a:rect r="r" b="b" t="t" l="l"/>
              <a:pathLst>
                <a:path h="454164" w="2600808">
                  <a:moveTo>
                    <a:pt x="0" y="0"/>
                  </a:moveTo>
                  <a:lnTo>
                    <a:pt x="2600808" y="0"/>
                  </a:lnTo>
                  <a:lnTo>
                    <a:pt x="2600808" y="454164"/>
                  </a:lnTo>
                  <a:lnTo>
                    <a:pt x="0" y="454164"/>
                  </a:lnTo>
                  <a:close/>
                </a:path>
              </a:pathLst>
            </a:custGeom>
            <a:solidFill>
              <a:srgbClr val="FFFFFF"/>
            </a:solidFill>
          </p:spPr>
        </p:sp>
        <p:sp>
          <p:nvSpPr>
            <p:cNvPr name="TextBox 15" id="15"/>
            <p:cNvSpPr txBox="true"/>
            <p:nvPr/>
          </p:nvSpPr>
          <p:spPr>
            <a:xfrm>
              <a:off x="0" y="19050"/>
              <a:ext cx="2600809" cy="435114"/>
            </a:xfrm>
            <a:prstGeom prst="rect">
              <a:avLst/>
            </a:prstGeom>
          </p:spPr>
          <p:txBody>
            <a:bodyPr anchor="ctr" rtlCol="false" tIns="50800" lIns="50800" bIns="50800" rIns="50800"/>
            <a:lstStyle/>
            <a:p>
              <a:pPr algn="ctr">
                <a:lnSpc>
                  <a:spcPts val="1387"/>
                </a:lnSpc>
              </a:pPr>
            </a:p>
          </p:txBody>
        </p:sp>
      </p:grpSp>
      <p:sp>
        <p:nvSpPr>
          <p:cNvPr name="Freeform 16" id="16"/>
          <p:cNvSpPr/>
          <p:nvPr/>
        </p:nvSpPr>
        <p:spPr>
          <a:xfrm flipH="false" flipV="false" rot="0">
            <a:off x="1324347" y="3020502"/>
            <a:ext cx="3578213" cy="7951584"/>
          </a:xfrm>
          <a:custGeom>
            <a:avLst/>
            <a:gdLst/>
            <a:ahLst/>
            <a:cxnLst/>
            <a:rect r="r" b="b" t="t" l="l"/>
            <a:pathLst>
              <a:path h="7951584" w="3578213">
                <a:moveTo>
                  <a:pt x="0" y="0"/>
                </a:moveTo>
                <a:lnTo>
                  <a:pt x="3578213" y="0"/>
                </a:lnTo>
                <a:lnTo>
                  <a:pt x="3578213" y="7951584"/>
                </a:lnTo>
                <a:lnTo>
                  <a:pt x="0" y="7951584"/>
                </a:lnTo>
                <a:lnTo>
                  <a:pt x="0" y="0"/>
                </a:lnTo>
                <a:close/>
              </a:path>
            </a:pathLst>
          </a:custGeom>
          <a:blipFill>
            <a:blip r:embed="rId5"/>
            <a:stretch>
              <a:fillRect l="0" t="0" r="0" b="0"/>
            </a:stretch>
          </a:blipFill>
        </p:spPr>
      </p:sp>
      <p:sp>
        <p:nvSpPr>
          <p:cNvPr name="TextBox 17" id="17"/>
          <p:cNvSpPr txBox="true"/>
          <p:nvPr/>
        </p:nvSpPr>
        <p:spPr>
          <a:xfrm rot="0">
            <a:off x="1795032" y="930452"/>
            <a:ext cx="1868118" cy="648808"/>
          </a:xfrm>
          <a:prstGeom prst="rect">
            <a:avLst/>
          </a:prstGeom>
        </p:spPr>
        <p:txBody>
          <a:bodyPr anchor="t" rtlCol="false" tIns="0" lIns="0" bIns="0" rIns="0">
            <a:spAutoFit/>
          </a:bodyPr>
          <a:lstStyle/>
          <a:p>
            <a:pPr algn="l">
              <a:lnSpc>
                <a:spcPts val="2267"/>
              </a:lnSpc>
            </a:pPr>
            <a:r>
              <a:rPr lang="en-US" sz="2576" spc="-41" b="true">
                <a:solidFill>
                  <a:srgbClr val="08090D"/>
                </a:solidFill>
                <a:latin typeface="Arial Bold"/>
                <a:ea typeface="Arial Bold"/>
                <a:cs typeface="Arial Bold"/>
                <a:sym typeface="Arial Bold"/>
              </a:rPr>
              <a:t>online shop</a:t>
            </a:r>
          </a:p>
          <a:p>
            <a:pPr algn="l">
              <a:lnSpc>
                <a:spcPts val="2267"/>
              </a:lnSpc>
            </a:pPr>
          </a:p>
        </p:txBody>
      </p:sp>
      <p:sp>
        <p:nvSpPr>
          <p:cNvPr name="TextBox 18" id="18"/>
          <p:cNvSpPr txBox="true"/>
          <p:nvPr/>
        </p:nvSpPr>
        <p:spPr>
          <a:xfrm rot="0">
            <a:off x="13923200" y="920927"/>
            <a:ext cx="3002725"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@reallygreatsite</a:t>
            </a:r>
          </a:p>
        </p:txBody>
      </p:sp>
      <p:sp>
        <p:nvSpPr>
          <p:cNvPr name="TextBox 19" id="19"/>
          <p:cNvSpPr txBox="true"/>
          <p:nvPr/>
        </p:nvSpPr>
        <p:spPr>
          <a:xfrm rot="0">
            <a:off x="13179026" y="920927"/>
            <a:ext cx="1136202"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About Us</a:t>
            </a:r>
          </a:p>
        </p:txBody>
      </p:sp>
      <p:sp>
        <p:nvSpPr>
          <p:cNvPr name="TextBox 20" id="20"/>
          <p:cNvSpPr txBox="true"/>
          <p:nvPr/>
        </p:nvSpPr>
        <p:spPr>
          <a:xfrm rot="0">
            <a:off x="11721551" y="920927"/>
            <a:ext cx="811975"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Menu</a:t>
            </a:r>
          </a:p>
        </p:txBody>
      </p:sp>
      <p:sp>
        <p:nvSpPr>
          <p:cNvPr name="TextBox 21" id="21"/>
          <p:cNvSpPr txBox="true"/>
          <p:nvPr/>
        </p:nvSpPr>
        <p:spPr>
          <a:xfrm rot="0">
            <a:off x="1028700" y="1861389"/>
            <a:ext cx="5923061" cy="732845"/>
          </a:xfrm>
          <a:prstGeom prst="rect">
            <a:avLst/>
          </a:prstGeom>
        </p:spPr>
        <p:txBody>
          <a:bodyPr anchor="t" rtlCol="false" tIns="0" lIns="0" bIns="0" rIns="0">
            <a:spAutoFit/>
          </a:bodyPr>
          <a:lstStyle/>
          <a:p>
            <a:pPr algn="l">
              <a:lnSpc>
                <a:spcPts val="4845"/>
              </a:lnSpc>
            </a:pPr>
            <a:r>
              <a:rPr lang="en-US" sz="4658" spc="-195" b="true">
                <a:solidFill>
                  <a:srgbClr val="141519"/>
                </a:solidFill>
                <a:latin typeface="Arial Bold"/>
                <a:ea typeface="Arial Bold"/>
                <a:cs typeface="Arial Bold"/>
                <a:sym typeface="Arial Bold"/>
              </a:rPr>
              <a:t>Profile Settings Page</a:t>
            </a:r>
          </a:p>
        </p:txBody>
      </p:sp>
      <p:sp>
        <p:nvSpPr>
          <p:cNvPr name="TextBox 22" id="22"/>
          <p:cNvSpPr txBox="true"/>
          <p:nvPr/>
        </p:nvSpPr>
        <p:spPr>
          <a:xfrm rot="0">
            <a:off x="7514841" y="2470409"/>
            <a:ext cx="10579745" cy="1691679"/>
          </a:xfrm>
          <a:prstGeom prst="rect">
            <a:avLst/>
          </a:prstGeom>
        </p:spPr>
        <p:txBody>
          <a:bodyPr anchor="t" rtlCol="false" tIns="0" lIns="0" bIns="0" rIns="0">
            <a:spAutoFit/>
          </a:bodyPr>
          <a:lstStyle/>
          <a:p>
            <a:pPr algn="just">
              <a:lnSpc>
                <a:spcPts val="3685"/>
              </a:lnSpc>
            </a:pPr>
            <a:r>
              <a:rPr lang="en-US" sz="2377" b="true">
                <a:solidFill>
                  <a:srgbClr val="141519"/>
                </a:solidFill>
                <a:latin typeface="Arial Bold"/>
                <a:ea typeface="Arial Bold"/>
                <a:cs typeface="Arial Bold"/>
                <a:sym typeface="Arial Bold"/>
              </a:rPr>
              <a:t>User Profile Section:</a:t>
            </a:r>
          </a:p>
          <a:p>
            <a:pPr algn="just" marL="448573" indent="-224286" lvl="1">
              <a:lnSpc>
                <a:spcPts val="3220"/>
              </a:lnSpc>
              <a:buFont typeface="Arial"/>
              <a:buChar char="•"/>
            </a:pPr>
            <a:r>
              <a:rPr lang="en-US" sz="2077">
                <a:solidFill>
                  <a:srgbClr val="141519"/>
                </a:solidFill>
                <a:latin typeface="Arial"/>
                <a:ea typeface="Arial"/>
                <a:cs typeface="Arial"/>
                <a:sym typeface="Arial"/>
              </a:rPr>
              <a:t>P</a:t>
            </a:r>
            <a:r>
              <a:rPr lang="en-US" sz="2077">
                <a:solidFill>
                  <a:srgbClr val="141519"/>
                </a:solidFill>
                <a:latin typeface="Arial"/>
                <a:ea typeface="Arial"/>
                <a:cs typeface="Arial"/>
                <a:sym typeface="Arial"/>
              </a:rPr>
              <a:t>rofile Picture: Circular display of the user's image.</a:t>
            </a:r>
          </a:p>
          <a:p>
            <a:pPr algn="just" marL="448573" indent="-224286" lvl="1">
              <a:lnSpc>
                <a:spcPts val="3220"/>
              </a:lnSpc>
              <a:buFont typeface="Arial"/>
              <a:buChar char="•"/>
            </a:pPr>
            <a:r>
              <a:rPr lang="en-US" sz="2077">
                <a:solidFill>
                  <a:srgbClr val="141519"/>
                </a:solidFill>
                <a:latin typeface="Arial"/>
                <a:ea typeface="Arial"/>
                <a:cs typeface="Arial"/>
                <a:sym typeface="Arial"/>
              </a:rPr>
              <a:t>Nam</a:t>
            </a:r>
            <a:r>
              <a:rPr lang="en-US" sz="2077">
                <a:solidFill>
                  <a:srgbClr val="141519"/>
                </a:solidFill>
                <a:latin typeface="Arial"/>
                <a:ea typeface="Arial"/>
                <a:cs typeface="Arial"/>
                <a:sym typeface="Arial"/>
              </a:rPr>
              <a:t>e &amp; Email: User's full name and registered email for identification.</a:t>
            </a:r>
          </a:p>
          <a:p>
            <a:pPr algn="just">
              <a:lnSpc>
                <a:spcPts val="3220"/>
              </a:lnSpc>
            </a:pPr>
          </a:p>
        </p:txBody>
      </p:sp>
      <p:sp>
        <p:nvSpPr>
          <p:cNvPr name="TextBox 23" id="23"/>
          <p:cNvSpPr txBox="true"/>
          <p:nvPr/>
        </p:nvSpPr>
        <p:spPr>
          <a:xfrm rot="0">
            <a:off x="7514841" y="8119109"/>
            <a:ext cx="10287282" cy="1215391"/>
          </a:xfrm>
          <a:prstGeom prst="rect">
            <a:avLst/>
          </a:prstGeom>
        </p:spPr>
        <p:txBody>
          <a:bodyPr anchor="t" rtlCol="false" tIns="0" lIns="0" bIns="0" rIns="0">
            <a:spAutoFit/>
          </a:bodyPr>
          <a:lstStyle/>
          <a:p>
            <a:pPr algn="just">
              <a:lnSpc>
                <a:spcPts val="3742"/>
              </a:lnSpc>
            </a:pPr>
            <a:r>
              <a:rPr lang="en-US" sz="2414" b="true">
                <a:solidFill>
                  <a:srgbClr val="141519"/>
                </a:solidFill>
                <a:latin typeface="Arial Bold"/>
                <a:ea typeface="Arial Bold"/>
                <a:cs typeface="Arial Bold"/>
                <a:sym typeface="Arial Bold"/>
              </a:rPr>
              <a:t>Navigation Button</a:t>
            </a:r>
            <a:r>
              <a:rPr lang="en-US" sz="2414">
                <a:solidFill>
                  <a:srgbClr val="141519"/>
                </a:solidFill>
                <a:latin typeface="Arial"/>
                <a:ea typeface="Arial"/>
                <a:cs typeface="Arial"/>
                <a:sym typeface="Arial"/>
              </a:rPr>
              <a:t>:</a:t>
            </a:r>
          </a:p>
          <a:p>
            <a:pPr algn="just" marL="434879" indent="-217439" lvl="1">
              <a:lnSpc>
                <a:spcPts val="3122"/>
              </a:lnSpc>
              <a:buFont typeface="Arial"/>
              <a:buChar char="•"/>
            </a:pPr>
            <a:r>
              <a:rPr lang="en-US" sz="2014">
                <a:solidFill>
                  <a:srgbClr val="141519"/>
                </a:solidFill>
                <a:latin typeface="Arial"/>
                <a:ea typeface="Arial"/>
                <a:cs typeface="Arial"/>
                <a:sym typeface="Arial"/>
              </a:rPr>
              <a:t>Back t</a:t>
            </a:r>
            <a:r>
              <a:rPr lang="en-US" sz="2014">
                <a:solidFill>
                  <a:srgbClr val="141519"/>
                </a:solidFill>
                <a:latin typeface="Arial"/>
                <a:ea typeface="Arial"/>
                <a:cs typeface="Arial"/>
                <a:sym typeface="Arial"/>
              </a:rPr>
              <a:t>o Main Page: A green, prominent button for easy return to the main dashboard.</a:t>
            </a:r>
          </a:p>
          <a:p>
            <a:pPr algn="just">
              <a:lnSpc>
                <a:spcPts val="2502"/>
              </a:lnSpc>
            </a:pPr>
          </a:p>
        </p:txBody>
      </p:sp>
      <p:sp>
        <p:nvSpPr>
          <p:cNvPr name="TextBox 24" id="24"/>
          <p:cNvSpPr txBox="true"/>
          <p:nvPr/>
        </p:nvSpPr>
        <p:spPr>
          <a:xfrm rot="0">
            <a:off x="7514841" y="4922312"/>
            <a:ext cx="8026594" cy="3029829"/>
          </a:xfrm>
          <a:prstGeom prst="rect">
            <a:avLst/>
          </a:prstGeom>
        </p:spPr>
        <p:txBody>
          <a:bodyPr anchor="t" rtlCol="false" tIns="0" lIns="0" bIns="0" rIns="0">
            <a:spAutoFit/>
          </a:bodyPr>
          <a:lstStyle/>
          <a:p>
            <a:pPr algn="just">
              <a:lnSpc>
                <a:spcPts val="3578"/>
              </a:lnSpc>
            </a:pPr>
            <a:r>
              <a:rPr lang="en-US" sz="2308" b="true">
                <a:solidFill>
                  <a:srgbClr val="141519"/>
                </a:solidFill>
                <a:latin typeface="Arial Bold"/>
                <a:ea typeface="Arial Bold"/>
                <a:cs typeface="Arial Bold"/>
                <a:sym typeface="Arial Bold"/>
              </a:rPr>
              <a:t>Actionable Options:</a:t>
            </a:r>
          </a:p>
          <a:p>
            <a:pPr algn="just" marL="433698" indent="-216849" lvl="1">
              <a:lnSpc>
                <a:spcPts val="3113"/>
              </a:lnSpc>
              <a:buFont typeface="Arial"/>
              <a:buChar char="•"/>
            </a:pPr>
            <a:r>
              <a:rPr lang="en-US" sz="2008">
                <a:solidFill>
                  <a:srgbClr val="141519"/>
                </a:solidFill>
                <a:latin typeface="Arial"/>
                <a:ea typeface="Arial"/>
                <a:cs typeface="Arial"/>
                <a:sym typeface="Arial"/>
              </a:rPr>
              <a:t>My Reviews: View and manage product/service reviews.</a:t>
            </a:r>
          </a:p>
          <a:p>
            <a:pPr algn="just" marL="433698" indent="-216849" lvl="1">
              <a:lnSpc>
                <a:spcPts val="3113"/>
              </a:lnSpc>
              <a:buFont typeface="Arial"/>
              <a:buChar char="•"/>
            </a:pPr>
            <a:r>
              <a:rPr lang="en-US" sz="2008">
                <a:solidFill>
                  <a:srgbClr val="141519"/>
                </a:solidFill>
                <a:latin typeface="Arial"/>
                <a:ea typeface="Arial"/>
                <a:cs typeface="Arial"/>
                <a:sym typeface="Arial"/>
              </a:rPr>
              <a:t>Account Settings: Update account preferences and credentials.</a:t>
            </a:r>
          </a:p>
          <a:p>
            <a:pPr algn="just" marL="433698" indent="-216849" lvl="1">
              <a:lnSpc>
                <a:spcPts val="3113"/>
              </a:lnSpc>
              <a:buFont typeface="Arial"/>
              <a:buChar char="•"/>
            </a:pPr>
            <a:r>
              <a:rPr lang="en-US" sz="2008">
                <a:solidFill>
                  <a:srgbClr val="141519"/>
                </a:solidFill>
                <a:latin typeface="Arial"/>
                <a:ea typeface="Arial"/>
                <a:cs typeface="Arial"/>
                <a:sym typeface="Arial"/>
              </a:rPr>
              <a:t>Personal Information: Edit personal details like name, address, etc.</a:t>
            </a:r>
          </a:p>
          <a:p>
            <a:pPr algn="just" marL="433698" indent="-216849" lvl="1">
              <a:lnSpc>
                <a:spcPts val="3113"/>
              </a:lnSpc>
              <a:buFont typeface="Arial"/>
              <a:buChar char="•"/>
            </a:pPr>
            <a:r>
              <a:rPr lang="en-US" sz="2008">
                <a:solidFill>
                  <a:srgbClr val="141519"/>
                </a:solidFill>
                <a:latin typeface="Arial"/>
                <a:ea typeface="Arial"/>
                <a:cs typeface="Arial"/>
                <a:sym typeface="Arial"/>
              </a:rPr>
              <a:t>Fingerprint Settings: Enhance security with biometric login options.</a:t>
            </a:r>
          </a:p>
          <a:p>
            <a:pPr algn="just" marL="433698" indent="-216849" lvl="1">
              <a:lnSpc>
                <a:spcPts val="3113"/>
              </a:lnSpc>
              <a:buFont typeface="Arial"/>
              <a:buChar char="•"/>
            </a:pPr>
            <a:r>
              <a:rPr lang="en-US" sz="2008">
                <a:solidFill>
                  <a:srgbClr val="141519"/>
                </a:solidFill>
                <a:latin typeface="Arial"/>
                <a:ea typeface="Arial"/>
                <a:cs typeface="Arial"/>
                <a:sym typeface="Arial"/>
              </a:rPr>
              <a:t>Log Out: Quick option to securely exit the account.</a:t>
            </a:r>
          </a:p>
          <a:p>
            <a:pPr algn="just">
              <a:lnSpc>
                <a:spcPts val="2338"/>
              </a:lnSpc>
            </a:pPr>
          </a:p>
          <a:p>
            <a:pPr algn="just">
              <a:lnSpc>
                <a:spcPts val="233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0881936" cy="10440968"/>
          </a:xfrm>
          <a:custGeom>
            <a:avLst/>
            <a:gdLst/>
            <a:ahLst/>
            <a:cxnLst/>
            <a:rect r="r" b="b" t="t" l="l"/>
            <a:pathLst>
              <a:path h="10440968" w="20881936">
                <a:moveTo>
                  <a:pt x="0" y="0"/>
                </a:moveTo>
                <a:lnTo>
                  <a:pt x="20881936" y="0"/>
                </a:lnTo>
                <a:lnTo>
                  <a:pt x="20881936" y="10440968"/>
                </a:lnTo>
                <a:lnTo>
                  <a:pt x="0" y="10440968"/>
                </a:lnTo>
                <a:lnTo>
                  <a:pt x="0" y="0"/>
                </a:lnTo>
                <a:close/>
              </a:path>
            </a:pathLst>
          </a:custGeom>
          <a:blipFill>
            <a:blip r:embed="rId2"/>
            <a:stretch>
              <a:fillRect l="0" t="0" r="0" b="0"/>
            </a:stretch>
          </a:blipFill>
        </p:spPr>
      </p:sp>
      <p:grpSp>
        <p:nvGrpSpPr>
          <p:cNvPr name="Group 3" id="3"/>
          <p:cNvGrpSpPr/>
          <p:nvPr/>
        </p:nvGrpSpPr>
        <p:grpSpPr>
          <a:xfrm rot="0">
            <a:off x="1574117" y="3906553"/>
            <a:ext cx="11290158" cy="2334893"/>
            <a:chOff x="0" y="0"/>
            <a:chExt cx="2973540" cy="614951"/>
          </a:xfrm>
        </p:grpSpPr>
        <p:sp>
          <p:nvSpPr>
            <p:cNvPr name="Freeform 4" id="4"/>
            <p:cNvSpPr/>
            <p:nvPr/>
          </p:nvSpPr>
          <p:spPr>
            <a:xfrm flipH="false" flipV="false" rot="0">
              <a:off x="0" y="0"/>
              <a:ext cx="2973540" cy="614951"/>
            </a:xfrm>
            <a:custGeom>
              <a:avLst/>
              <a:gdLst/>
              <a:ahLst/>
              <a:cxnLst/>
              <a:rect r="r" b="b" t="t" l="l"/>
              <a:pathLst>
                <a:path h="614951" w="2973540">
                  <a:moveTo>
                    <a:pt x="0" y="0"/>
                  </a:moveTo>
                  <a:lnTo>
                    <a:pt x="2973540" y="0"/>
                  </a:lnTo>
                  <a:lnTo>
                    <a:pt x="2973540" y="614951"/>
                  </a:lnTo>
                  <a:lnTo>
                    <a:pt x="0" y="614951"/>
                  </a:lnTo>
                  <a:close/>
                </a:path>
              </a:pathLst>
            </a:custGeom>
            <a:solidFill>
              <a:srgbClr val="FFFFFF"/>
            </a:solidFill>
          </p:spPr>
        </p:sp>
        <p:sp>
          <p:nvSpPr>
            <p:cNvPr name="TextBox 5" id="5"/>
            <p:cNvSpPr txBox="true"/>
            <p:nvPr/>
          </p:nvSpPr>
          <p:spPr>
            <a:xfrm>
              <a:off x="0" y="9525"/>
              <a:ext cx="2973540" cy="605426"/>
            </a:xfrm>
            <a:prstGeom prst="rect">
              <a:avLst/>
            </a:prstGeom>
          </p:spPr>
          <p:txBody>
            <a:bodyPr anchor="ctr" rtlCol="false" tIns="50800" lIns="50800" bIns="50800" rIns="50800"/>
            <a:lstStyle/>
            <a:p>
              <a:pPr algn="ctr">
                <a:lnSpc>
                  <a:spcPts val="1563"/>
                </a:lnSpc>
              </a:pPr>
            </a:p>
            <a:p>
              <a:pPr algn="ctr">
                <a:lnSpc>
                  <a:spcPts val="1563"/>
                </a:lnSpc>
              </a:pPr>
            </a:p>
            <a:p>
              <a:pPr algn="ctr">
                <a:lnSpc>
                  <a:spcPts val="1563"/>
                </a:lnSpc>
              </a:pPr>
            </a:p>
            <a:p>
              <a:pPr algn="ctr">
                <a:lnSpc>
                  <a:spcPts val="1563"/>
                </a:lnSpc>
              </a:pPr>
            </a:p>
          </p:txBody>
        </p:sp>
      </p:grpSp>
      <p:grpSp>
        <p:nvGrpSpPr>
          <p:cNvPr name="Group 6" id="6"/>
          <p:cNvGrpSpPr/>
          <p:nvPr/>
        </p:nvGrpSpPr>
        <p:grpSpPr>
          <a:xfrm rot="0">
            <a:off x="13690078" y="845799"/>
            <a:ext cx="3569222" cy="8411973"/>
            <a:chOff x="0" y="0"/>
            <a:chExt cx="506559" cy="1193862"/>
          </a:xfrm>
        </p:grpSpPr>
        <p:sp>
          <p:nvSpPr>
            <p:cNvPr name="Freeform 7" id="7"/>
            <p:cNvSpPr/>
            <p:nvPr/>
          </p:nvSpPr>
          <p:spPr>
            <a:xfrm flipH="false" flipV="false" rot="0">
              <a:off x="0" y="0"/>
              <a:ext cx="506559" cy="1193862"/>
            </a:xfrm>
            <a:custGeom>
              <a:avLst/>
              <a:gdLst/>
              <a:ahLst/>
              <a:cxnLst/>
              <a:rect r="r" b="b" t="t" l="l"/>
              <a:pathLst>
                <a:path h="1193862" w="506559">
                  <a:moveTo>
                    <a:pt x="0" y="0"/>
                  </a:moveTo>
                  <a:lnTo>
                    <a:pt x="506559" y="0"/>
                  </a:lnTo>
                  <a:lnTo>
                    <a:pt x="506559" y="1193862"/>
                  </a:lnTo>
                  <a:lnTo>
                    <a:pt x="0" y="1193862"/>
                  </a:lnTo>
                  <a:close/>
                </a:path>
              </a:pathLst>
            </a:custGeom>
            <a:blipFill>
              <a:blip r:embed="rId3"/>
              <a:stretch>
                <a:fillRect l="-3028" t="0" r="-3028" b="0"/>
              </a:stretch>
            </a:blipFill>
          </p:spPr>
        </p:sp>
      </p:grpSp>
      <p:sp>
        <p:nvSpPr>
          <p:cNvPr name="Freeform 8" id="8"/>
          <p:cNvSpPr/>
          <p:nvPr/>
        </p:nvSpPr>
        <p:spPr>
          <a:xfrm flipH="false" flipV="false" rot="0">
            <a:off x="1074577" y="845799"/>
            <a:ext cx="499539" cy="503199"/>
          </a:xfrm>
          <a:custGeom>
            <a:avLst/>
            <a:gdLst/>
            <a:ahLst/>
            <a:cxnLst/>
            <a:rect r="r" b="b" t="t" l="l"/>
            <a:pathLst>
              <a:path h="503199" w="499539">
                <a:moveTo>
                  <a:pt x="0" y="0"/>
                </a:moveTo>
                <a:lnTo>
                  <a:pt x="499540" y="0"/>
                </a:lnTo>
                <a:lnTo>
                  <a:pt x="499540" y="503199"/>
                </a:lnTo>
                <a:lnTo>
                  <a:pt x="0" y="5031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95032" y="930452"/>
            <a:ext cx="1941950" cy="648808"/>
          </a:xfrm>
          <a:prstGeom prst="rect">
            <a:avLst/>
          </a:prstGeom>
        </p:spPr>
        <p:txBody>
          <a:bodyPr anchor="t" rtlCol="false" tIns="0" lIns="0" bIns="0" rIns="0">
            <a:spAutoFit/>
          </a:bodyPr>
          <a:lstStyle/>
          <a:p>
            <a:pPr algn="l">
              <a:lnSpc>
                <a:spcPts val="2267"/>
              </a:lnSpc>
            </a:pPr>
            <a:r>
              <a:rPr lang="en-US" sz="2576" spc="-41" b="true">
                <a:solidFill>
                  <a:srgbClr val="08090D"/>
                </a:solidFill>
                <a:latin typeface="Arial Bold"/>
                <a:ea typeface="Arial Bold"/>
                <a:cs typeface="Arial Bold"/>
                <a:sym typeface="Arial Bold"/>
              </a:rPr>
              <a:t>online shop</a:t>
            </a:r>
          </a:p>
          <a:p>
            <a:pPr algn="l">
              <a:lnSpc>
                <a:spcPts val="2267"/>
              </a:lnSpc>
            </a:pPr>
          </a:p>
        </p:txBody>
      </p:sp>
      <p:sp>
        <p:nvSpPr>
          <p:cNvPr name="TextBox 10" id="10"/>
          <p:cNvSpPr txBox="true"/>
          <p:nvPr/>
        </p:nvSpPr>
        <p:spPr>
          <a:xfrm rot="0">
            <a:off x="1795032" y="2125202"/>
            <a:ext cx="11849470" cy="1209851"/>
          </a:xfrm>
          <a:prstGeom prst="rect">
            <a:avLst/>
          </a:prstGeom>
        </p:spPr>
        <p:txBody>
          <a:bodyPr anchor="t" rtlCol="false" tIns="0" lIns="0" bIns="0" rIns="0">
            <a:spAutoFit/>
          </a:bodyPr>
          <a:lstStyle/>
          <a:p>
            <a:pPr algn="l">
              <a:lnSpc>
                <a:spcPts val="8069"/>
              </a:lnSpc>
            </a:pPr>
            <a:r>
              <a:rPr lang="en-US" sz="7759" spc="-325" b="true">
                <a:solidFill>
                  <a:srgbClr val="141519"/>
                </a:solidFill>
                <a:latin typeface="Arial Bold"/>
                <a:ea typeface="Arial Bold"/>
                <a:cs typeface="Arial Bold"/>
                <a:sym typeface="Arial Bold"/>
              </a:rPr>
              <a:t>Checkout Cart</a:t>
            </a:r>
          </a:p>
        </p:txBody>
      </p:sp>
      <p:sp>
        <p:nvSpPr>
          <p:cNvPr name="TextBox 11" id="11"/>
          <p:cNvSpPr txBox="true"/>
          <p:nvPr/>
        </p:nvSpPr>
        <p:spPr>
          <a:xfrm rot="0">
            <a:off x="1795032" y="4256192"/>
            <a:ext cx="10892640" cy="1690292"/>
          </a:xfrm>
          <a:prstGeom prst="rect">
            <a:avLst/>
          </a:prstGeom>
        </p:spPr>
        <p:txBody>
          <a:bodyPr anchor="t" rtlCol="false" tIns="0" lIns="0" bIns="0" rIns="0">
            <a:spAutoFit/>
          </a:bodyPr>
          <a:lstStyle/>
          <a:p>
            <a:pPr algn="just">
              <a:lnSpc>
                <a:spcPts val="2680"/>
              </a:lnSpc>
            </a:pPr>
            <a:r>
              <a:rPr lang="en-US" sz="1729">
                <a:solidFill>
                  <a:srgbClr val="141519"/>
                </a:solidFill>
                <a:latin typeface="Arial"/>
                <a:ea typeface="Arial"/>
                <a:cs typeface="Arial"/>
                <a:sym typeface="Arial"/>
              </a:rPr>
              <a:t>The Order Confirmation page ensures customers know their purchase was successful by displaying a clear thank-you message, order details, and an estimated delivery date. It reassures users by providing an order ID for reference and informing them about a confirmation email. Additionally, it includes a tracking option for real-time updates and a customer support link to address any concerns, creating a seamless and trustworthy post-purchase experience.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8718664"/>
            <a:ext cx="13903952" cy="1568336"/>
            <a:chOff x="0" y="0"/>
            <a:chExt cx="1613629" cy="182014"/>
          </a:xfrm>
        </p:grpSpPr>
        <p:sp>
          <p:nvSpPr>
            <p:cNvPr name="Freeform 3" id="3"/>
            <p:cNvSpPr/>
            <p:nvPr/>
          </p:nvSpPr>
          <p:spPr>
            <a:xfrm flipH="false" flipV="false" rot="0">
              <a:off x="0" y="0"/>
              <a:ext cx="1613629" cy="182014"/>
            </a:xfrm>
            <a:custGeom>
              <a:avLst/>
              <a:gdLst/>
              <a:ahLst/>
              <a:cxnLst/>
              <a:rect r="r" b="b" t="t" l="l"/>
              <a:pathLst>
                <a:path h="182014" w="1613629">
                  <a:moveTo>
                    <a:pt x="0" y="0"/>
                  </a:moveTo>
                  <a:lnTo>
                    <a:pt x="1613629" y="0"/>
                  </a:lnTo>
                  <a:lnTo>
                    <a:pt x="1613629" y="182014"/>
                  </a:lnTo>
                  <a:lnTo>
                    <a:pt x="0" y="182014"/>
                  </a:lnTo>
                  <a:close/>
                </a:path>
              </a:pathLst>
            </a:custGeom>
            <a:solidFill>
              <a:srgbClr val="000000">
                <a:alpha val="0"/>
              </a:srgbClr>
            </a:solidFill>
            <a:ln w="12700">
              <a:solidFill>
                <a:srgbClr val="000000"/>
              </a:solidFill>
            </a:ln>
          </p:spPr>
        </p:sp>
      </p:grpSp>
      <p:sp>
        <p:nvSpPr>
          <p:cNvPr name="Freeform 4" id="4"/>
          <p:cNvSpPr/>
          <p:nvPr/>
        </p:nvSpPr>
        <p:spPr>
          <a:xfrm flipH="false" flipV="false" rot="0">
            <a:off x="-2265764" y="-969078"/>
            <a:ext cx="21190350" cy="14118071"/>
          </a:xfrm>
          <a:custGeom>
            <a:avLst/>
            <a:gdLst/>
            <a:ahLst/>
            <a:cxnLst/>
            <a:rect r="r" b="b" t="t" l="l"/>
            <a:pathLst>
              <a:path h="14118071" w="21190350">
                <a:moveTo>
                  <a:pt x="0" y="0"/>
                </a:moveTo>
                <a:lnTo>
                  <a:pt x="21190350" y="0"/>
                </a:lnTo>
                <a:lnTo>
                  <a:pt x="21190350" y="14118070"/>
                </a:lnTo>
                <a:lnTo>
                  <a:pt x="0" y="14118070"/>
                </a:lnTo>
                <a:lnTo>
                  <a:pt x="0" y="0"/>
                </a:lnTo>
                <a:close/>
              </a:path>
            </a:pathLst>
          </a:custGeom>
          <a:blipFill>
            <a:blip r:embed="rId2"/>
            <a:stretch>
              <a:fillRect l="0" t="0" r="0" b="0"/>
            </a:stretch>
          </a:blipFill>
        </p:spPr>
      </p:sp>
      <p:grpSp>
        <p:nvGrpSpPr>
          <p:cNvPr name="Group 5" id="5"/>
          <p:cNvGrpSpPr/>
          <p:nvPr/>
        </p:nvGrpSpPr>
        <p:grpSpPr>
          <a:xfrm rot="0">
            <a:off x="13903952" y="679961"/>
            <a:ext cx="3792417" cy="8938002"/>
            <a:chOff x="0" y="0"/>
            <a:chExt cx="506559" cy="1193862"/>
          </a:xfrm>
        </p:grpSpPr>
        <p:sp>
          <p:nvSpPr>
            <p:cNvPr name="Freeform 6" id="6"/>
            <p:cNvSpPr/>
            <p:nvPr/>
          </p:nvSpPr>
          <p:spPr>
            <a:xfrm flipH="false" flipV="false" rot="0">
              <a:off x="0" y="0"/>
              <a:ext cx="506559" cy="1193862"/>
            </a:xfrm>
            <a:custGeom>
              <a:avLst/>
              <a:gdLst/>
              <a:ahLst/>
              <a:cxnLst/>
              <a:rect r="r" b="b" t="t" l="l"/>
              <a:pathLst>
                <a:path h="1193862" w="506559">
                  <a:moveTo>
                    <a:pt x="0" y="0"/>
                  </a:moveTo>
                  <a:lnTo>
                    <a:pt x="506559" y="0"/>
                  </a:lnTo>
                  <a:lnTo>
                    <a:pt x="506559" y="1193862"/>
                  </a:lnTo>
                  <a:lnTo>
                    <a:pt x="0" y="1193862"/>
                  </a:lnTo>
                  <a:close/>
                </a:path>
              </a:pathLst>
            </a:custGeom>
            <a:blipFill>
              <a:blip r:embed="rId3"/>
              <a:stretch>
                <a:fillRect l="-3028" t="0" r="-3028" b="0"/>
              </a:stretch>
            </a:blipFill>
          </p:spPr>
        </p:sp>
      </p:grpSp>
      <p:sp>
        <p:nvSpPr>
          <p:cNvPr name="Freeform 7" id="7"/>
          <p:cNvSpPr/>
          <p:nvPr/>
        </p:nvSpPr>
        <p:spPr>
          <a:xfrm flipH="false" flipV="false" rot="0">
            <a:off x="1074577" y="845799"/>
            <a:ext cx="499539" cy="503199"/>
          </a:xfrm>
          <a:custGeom>
            <a:avLst/>
            <a:gdLst/>
            <a:ahLst/>
            <a:cxnLst/>
            <a:rect r="r" b="b" t="t" l="l"/>
            <a:pathLst>
              <a:path h="503199" w="499539">
                <a:moveTo>
                  <a:pt x="0" y="0"/>
                </a:moveTo>
                <a:lnTo>
                  <a:pt x="499540" y="0"/>
                </a:lnTo>
                <a:lnTo>
                  <a:pt x="499540" y="503199"/>
                </a:lnTo>
                <a:lnTo>
                  <a:pt x="0" y="5031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795032" y="930452"/>
            <a:ext cx="1941950" cy="648808"/>
          </a:xfrm>
          <a:prstGeom prst="rect">
            <a:avLst/>
          </a:prstGeom>
        </p:spPr>
        <p:txBody>
          <a:bodyPr anchor="t" rtlCol="false" tIns="0" lIns="0" bIns="0" rIns="0">
            <a:spAutoFit/>
          </a:bodyPr>
          <a:lstStyle/>
          <a:p>
            <a:pPr algn="l">
              <a:lnSpc>
                <a:spcPts val="2267"/>
              </a:lnSpc>
            </a:pPr>
            <a:r>
              <a:rPr lang="en-US" sz="2576" spc="-41" b="true">
                <a:solidFill>
                  <a:srgbClr val="08090D"/>
                </a:solidFill>
                <a:latin typeface="Arial Bold"/>
                <a:ea typeface="Arial Bold"/>
                <a:cs typeface="Arial Bold"/>
                <a:sym typeface="Arial Bold"/>
              </a:rPr>
              <a:t>online shop</a:t>
            </a:r>
          </a:p>
          <a:p>
            <a:pPr algn="l">
              <a:lnSpc>
                <a:spcPts val="2267"/>
              </a:lnSpc>
            </a:pPr>
          </a:p>
        </p:txBody>
      </p:sp>
      <p:sp>
        <p:nvSpPr>
          <p:cNvPr name="TextBox 9" id="9"/>
          <p:cNvSpPr txBox="true"/>
          <p:nvPr/>
        </p:nvSpPr>
        <p:spPr>
          <a:xfrm rot="0">
            <a:off x="1795032" y="2125202"/>
            <a:ext cx="11849470" cy="1209851"/>
          </a:xfrm>
          <a:prstGeom prst="rect">
            <a:avLst/>
          </a:prstGeom>
        </p:spPr>
        <p:txBody>
          <a:bodyPr anchor="t" rtlCol="false" tIns="0" lIns="0" bIns="0" rIns="0">
            <a:spAutoFit/>
          </a:bodyPr>
          <a:lstStyle/>
          <a:p>
            <a:pPr algn="l">
              <a:lnSpc>
                <a:spcPts val="8069"/>
              </a:lnSpc>
            </a:pPr>
            <a:r>
              <a:rPr lang="en-US" sz="7759" spc="-325" b="true">
                <a:solidFill>
                  <a:srgbClr val="141519"/>
                </a:solidFill>
                <a:latin typeface="Arial Bold"/>
                <a:ea typeface="Arial Bold"/>
                <a:cs typeface="Arial Bold"/>
                <a:sym typeface="Arial Bold"/>
              </a:rPr>
              <a:t>Confirmed Order</a:t>
            </a:r>
          </a:p>
        </p:txBody>
      </p:sp>
      <p:grpSp>
        <p:nvGrpSpPr>
          <p:cNvPr name="Group 10" id="10"/>
          <p:cNvGrpSpPr/>
          <p:nvPr/>
        </p:nvGrpSpPr>
        <p:grpSpPr>
          <a:xfrm rot="0">
            <a:off x="1574117" y="4135153"/>
            <a:ext cx="11290158" cy="1664787"/>
            <a:chOff x="0" y="0"/>
            <a:chExt cx="2973540" cy="438462"/>
          </a:xfrm>
        </p:grpSpPr>
        <p:sp>
          <p:nvSpPr>
            <p:cNvPr name="Freeform 11" id="11"/>
            <p:cNvSpPr/>
            <p:nvPr/>
          </p:nvSpPr>
          <p:spPr>
            <a:xfrm flipH="false" flipV="false" rot="0">
              <a:off x="0" y="0"/>
              <a:ext cx="2973540" cy="438462"/>
            </a:xfrm>
            <a:custGeom>
              <a:avLst/>
              <a:gdLst/>
              <a:ahLst/>
              <a:cxnLst/>
              <a:rect r="r" b="b" t="t" l="l"/>
              <a:pathLst>
                <a:path h="438462" w="2973540">
                  <a:moveTo>
                    <a:pt x="0" y="0"/>
                  </a:moveTo>
                  <a:lnTo>
                    <a:pt x="2973540" y="0"/>
                  </a:lnTo>
                  <a:lnTo>
                    <a:pt x="2973540" y="438462"/>
                  </a:lnTo>
                  <a:lnTo>
                    <a:pt x="0" y="438462"/>
                  </a:lnTo>
                  <a:close/>
                </a:path>
              </a:pathLst>
            </a:custGeom>
            <a:solidFill>
              <a:srgbClr val="F58C97"/>
            </a:solidFill>
          </p:spPr>
        </p:sp>
        <p:sp>
          <p:nvSpPr>
            <p:cNvPr name="TextBox 12" id="12"/>
            <p:cNvSpPr txBox="true"/>
            <p:nvPr/>
          </p:nvSpPr>
          <p:spPr>
            <a:xfrm>
              <a:off x="0" y="9525"/>
              <a:ext cx="2973540" cy="428937"/>
            </a:xfrm>
            <a:prstGeom prst="rect">
              <a:avLst/>
            </a:prstGeom>
          </p:spPr>
          <p:txBody>
            <a:bodyPr anchor="ctr" rtlCol="false" tIns="50800" lIns="50800" bIns="50800" rIns="50800"/>
            <a:lstStyle/>
            <a:p>
              <a:pPr algn="ctr">
                <a:lnSpc>
                  <a:spcPts val="1563"/>
                </a:lnSpc>
              </a:pPr>
            </a:p>
            <a:p>
              <a:pPr algn="ctr">
                <a:lnSpc>
                  <a:spcPts val="1563"/>
                </a:lnSpc>
              </a:pPr>
            </a:p>
            <a:p>
              <a:pPr algn="ctr">
                <a:lnSpc>
                  <a:spcPts val="1563"/>
                </a:lnSpc>
              </a:pPr>
            </a:p>
            <a:p>
              <a:pPr algn="ctr">
                <a:lnSpc>
                  <a:spcPts val="1563"/>
                </a:lnSpc>
              </a:pPr>
            </a:p>
          </p:txBody>
        </p:sp>
      </p:grpSp>
      <p:sp>
        <p:nvSpPr>
          <p:cNvPr name="TextBox 13" id="13"/>
          <p:cNvSpPr txBox="true"/>
          <p:nvPr/>
        </p:nvSpPr>
        <p:spPr>
          <a:xfrm rot="0">
            <a:off x="1795032" y="4256192"/>
            <a:ext cx="10892640" cy="1355910"/>
          </a:xfrm>
          <a:prstGeom prst="rect">
            <a:avLst/>
          </a:prstGeom>
        </p:spPr>
        <p:txBody>
          <a:bodyPr anchor="t" rtlCol="false" tIns="0" lIns="0" bIns="0" rIns="0">
            <a:spAutoFit/>
          </a:bodyPr>
          <a:lstStyle/>
          <a:p>
            <a:pPr algn="just">
              <a:lnSpc>
                <a:spcPts val="2680"/>
              </a:lnSpc>
            </a:pPr>
            <a:r>
              <a:rPr lang="en-US" sz="1729">
                <a:solidFill>
                  <a:srgbClr val="141519"/>
                </a:solidFill>
                <a:latin typeface="Arial"/>
                <a:ea typeface="Arial"/>
                <a:cs typeface="Arial"/>
                <a:sym typeface="Arial"/>
              </a:rPr>
              <a:t>The Bill Confirmation page displays the total amount paid for the order, giving users a clear confirmation of the final price. It ensures transparency by summarizing the exact cost, including taxes and discounts, and provides reassurance that the payment was successful. This page serves as a simple acknowledgment of the completed transaction, with an option to save or share the billing details for future reference.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F4432"/>
        </a:solidFill>
      </p:bgPr>
    </p:bg>
    <p:spTree>
      <p:nvGrpSpPr>
        <p:cNvPr id="1" name=""/>
        <p:cNvGrpSpPr/>
        <p:nvPr/>
      </p:nvGrpSpPr>
      <p:grpSpPr>
        <a:xfrm>
          <a:off x="0" y="0"/>
          <a:ext cx="0" cy="0"/>
          <a:chOff x="0" y="0"/>
          <a:chExt cx="0" cy="0"/>
        </a:xfrm>
      </p:grpSpPr>
      <p:sp>
        <p:nvSpPr>
          <p:cNvPr name="Freeform 2" id="2"/>
          <p:cNvSpPr/>
          <p:nvPr/>
        </p:nvSpPr>
        <p:spPr>
          <a:xfrm flipH="false" flipV="false" rot="0">
            <a:off x="1074577" y="845799"/>
            <a:ext cx="499539" cy="503199"/>
          </a:xfrm>
          <a:custGeom>
            <a:avLst/>
            <a:gdLst/>
            <a:ahLst/>
            <a:cxnLst/>
            <a:rect r="r" b="b" t="t" l="l"/>
            <a:pathLst>
              <a:path h="503199" w="49953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54957" y="756844"/>
            <a:ext cx="2104343" cy="481425"/>
            <a:chOff x="0" y="0"/>
            <a:chExt cx="1776404" cy="406400"/>
          </a:xfrm>
        </p:grpSpPr>
        <p:sp>
          <p:nvSpPr>
            <p:cNvPr name="Freeform 4" id="4"/>
            <p:cNvSpPr/>
            <p:nvPr/>
          </p:nvSpPr>
          <p:spPr>
            <a:xfrm flipH="false" flipV="false" rot="0">
              <a:off x="0" y="0"/>
              <a:ext cx="1776404" cy="406400"/>
            </a:xfrm>
            <a:custGeom>
              <a:avLst/>
              <a:gdLst/>
              <a:ahLst/>
              <a:cxnLst/>
              <a:rect r="r" b="b" t="t" l="l"/>
              <a:pathLst>
                <a:path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BEBEB"/>
              </a:solidFill>
              <a:prstDash val="solid"/>
              <a:miter/>
            </a:ln>
          </p:spPr>
        </p:sp>
        <p:sp>
          <p:nvSpPr>
            <p:cNvPr name="TextBox 5" id="5"/>
            <p:cNvSpPr txBox="true"/>
            <p:nvPr/>
          </p:nvSpPr>
          <p:spPr>
            <a:xfrm>
              <a:off x="0" y="-38100"/>
              <a:ext cx="1776404" cy="444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795032" y="930452"/>
            <a:ext cx="1846676" cy="648808"/>
          </a:xfrm>
          <a:prstGeom prst="rect">
            <a:avLst/>
          </a:prstGeom>
        </p:spPr>
        <p:txBody>
          <a:bodyPr anchor="t" rtlCol="false" tIns="0" lIns="0" bIns="0" rIns="0">
            <a:spAutoFit/>
          </a:bodyPr>
          <a:lstStyle/>
          <a:p>
            <a:pPr algn="l">
              <a:lnSpc>
                <a:spcPts val="2267"/>
              </a:lnSpc>
            </a:pPr>
            <a:r>
              <a:rPr lang="en-US" sz="2576" spc="-41" b="true">
                <a:solidFill>
                  <a:srgbClr val="EBEBEB"/>
                </a:solidFill>
                <a:latin typeface="Arial Bold"/>
                <a:ea typeface="Arial Bold"/>
                <a:cs typeface="Arial Bold"/>
                <a:sym typeface="Arial Bold"/>
              </a:rPr>
              <a:t>online shop</a:t>
            </a:r>
          </a:p>
          <a:p>
            <a:pPr algn="l">
              <a:lnSpc>
                <a:spcPts val="2267"/>
              </a:lnSpc>
            </a:pPr>
          </a:p>
        </p:txBody>
      </p:sp>
      <p:sp>
        <p:nvSpPr>
          <p:cNvPr name="TextBox 7" id="7"/>
          <p:cNvSpPr txBox="true"/>
          <p:nvPr/>
        </p:nvSpPr>
        <p:spPr>
          <a:xfrm rot="0">
            <a:off x="13923200" y="920927"/>
            <a:ext cx="3002725" cy="216460"/>
          </a:xfrm>
          <a:prstGeom prst="rect">
            <a:avLst/>
          </a:prstGeom>
        </p:spPr>
        <p:txBody>
          <a:bodyPr anchor="t" rtlCol="false" tIns="0" lIns="0" bIns="0" rIns="0">
            <a:spAutoFit/>
          </a:bodyPr>
          <a:lstStyle/>
          <a:p>
            <a:pPr algn="r">
              <a:lnSpc>
                <a:spcPts val="1387"/>
              </a:lnSpc>
            </a:pPr>
            <a:r>
              <a:rPr lang="en-US" sz="1576">
                <a:solidFill>
                  <a:srgbClr val="EBEBEB"/>
                </a:solidFill>
                <a:latin typeface="Arial"/>
                <a:ea typeface="Arial"/>
                <a:cs typeface="Arial"/>
                <a:sym typeface="Arial"/>
              </a:rPr>
              <a:t>@onlineshop</a:t>
            </a:r>
          </a:p>
        </p:txBody>
      </p:sp>
      <p:sp>
        <p:nvSpPr>
          <p:cNvPr name="TextBox 8" id="8"/>
          <p:cNvSpPr txBox="true"/>
          <p:nvPr/>
        </p:nvSpPr>
        <p:spPr>
          <a:xfrm rot="0">
            <a:off x="13179026" y="920927"/>
            <a:ext cx="1136202" cy="216460"/>
          </a:xfrm>
          <a:prstGeom prst="rect">
            <a:avLst/>
          </a:prstGeom>
        </p:spPr>
        <p:txBody>
          <a:bodyPr anchor="t" rtlCol="false" tIns="0" lIns="0" bIns="0" rIns="0">
            <a:spAutoFit/>
          </a:bodyPr>
          <a:lstStyle/>
          <a:p>
            <a:pPr algn="r">
              <a:lnSpc>
                <a:spcPts val="1387"/>
              </a:lnSpc>
            </a:pPr>
            <a:r>
              <a:rPr lang="en-US" sz="1576">
                <a:solidFill>
                  <a:srgbClr val="EBEBEB"/>
                </a:solidFill>
                <a:latin typeface="Arial"/>
                <a:ea typeface="Arial"/>
                <a:cs typeface="Arial"/>
                <a:sym typeface="Arial"/>
              </a:rPr>
              <a:t>About Us</a:t>
            </a:r>
          </a:p>
        </p:txBody>
      </p:sp>
      <p:sp>
        <p:nvSpPr>
          <p:cNvPr name="TextBox 9" id="9"/>
          <p:cNvSpPr txBox="true"/>
          <p:nvPr/>
        </p:nvSpPr>
        <p:spPr>
          <a:xfrm rot="0">
            <a:off x="11721551" y="920927"/>
            <a:ext cx="811975" cy="216460"/>
          </a:xfrm>
          <a:prstGeom prst="rect">
            <a:avLst/>
          </a:prstGeom>
        </p:spPr>
        <p:txBody>
          <a:bodyPr anchor="t" rtlCol="false" tIns="0" lIns="0" bIns="0" rIns="0">
            <a:spAutoFit/>
          </a:bodyPr>
          <a:lstStyle/>
          <a:p>
            <a:pPr algn="r">
              <a:lnSpc>
                <a:spcPts val="1387"/>
              </a:lnSpc>
            </a:pPr>
            <a:r>
              <a:rPr lang="en-US" sz="1576">
                <a:solidFill>
                  <a:srgbClr val="EBEBEB"/>
                </a:solidFill>
                <a:latin typeface="Arial"/>
                <a:ea typeface="Arial"/>
                <a:cs typeface="Arial"/>
                <a:sym typeface="Arial"/>
              </a:rPr>
              <a:t>Menu</a:t>
            </a:r>
          </a:p>
        </p:txBody>
      </p:sp>
      <p:grpSp>
        <p:nvGrpSpPr>
          <p:cNvPr name="Group 10" id="10"/>
          <p:cNvGrpSpPr/>
          <p:nvPr/>
        </p:nvGrpSpPr>
        <p:grpSpPr>
          <a:xfrm rot="0">
            <a:off x="3641709" y="8203211"/>
            <a:ext cx="3402253" cy="705218"/>
            <a:chOff x="0" y="0"/>
            <a:chExt cx="887526" cy="183966"/>
          </a:xfrm>
        </p:grpSpPr>
        <p:sp>
          <p:nvSpPr>
            <p:cNvPr name="Freeform 11" id="11"/>
            <p:cNvSpPr/>
            <p:nvPr/>
          </p:nvSpPr>
          <p:spPr>
            <a:xfrm flipH="false" flipV="false" rot="0">
              <a:off x="0" y="0"/>
              <a:ext cx="887526" cy="183966"/>
            </a:xfrm>
            <a:custGeom>
              <a:avLst/>
              <a:gdLst/>
              <a:ahLst/>
              <a:cxnLst/>
              <a:rect r="r" b="b" t="t" l="l"/>
              <a:pathLst>
                <a:path h="183966" w="887526">
                  <a:moveTo>
                    <a:pt x="0" y="0"/>
                  </a:moveTo>
                  <a:lnTo>
                    <a:pt x="887526" y="0"/>
                  </a:lnTo>
                  <a:lnTo>
                    <a:pt x="887526" y="183966"/>
                  </a:lnTo>
                  <a:lnTo>
                    <a:pt x="0" y="183966"/>
                  </a:lnTo>
                  <a:close/>
                </a:path>
              </a:pathLst>
            </a:custGeom>
            <a:solidFill>
              <a:srgbClr val="EBEBEB"/>
            </a:solidFill>
            <a:ln w="9525" cap="sq">
              <a:solidFill>
                <a:srgbClr val="FFFFFF"/>
              </a:solidFill>
              <a:prstDash val="solid"/>
              <a:miter/>
            </a:ln>
          </p:spPr>
        </p:sp>
        <p:sp>
          <p:nvSpPr>
            <p:cNvPr name="TextBox 12" id="12"/>
            <p:cNvSpPr txBox="true"/>
            <p:nvPr/>
          </p:nvSpPr>
          <p:spPr>
            <a:xfrm>
              <a:off x="0" y="19050"/>
              <a:ext cx="887526" cy="164916"/>
            </a:xfrm>
            <a:prstGeom prst="rect">
              <a:avLst/>
            </a:prstGeom>
          </p:spPr>
          <p:txBody>
            <a:bodyPr anchor="ctr" rtlCol="false" tIns="50800" lIns="50800" bIns="50800" rIns="50800"/>
            <a:lstStyle/>
            <a:p>
              <a:pPr algn="ctr">
                <a:lnSpc>
                  <a:spcPts val="1387"/>
                </a:lnSpc>
              </a:pPr>
            </a:p>
          </p:txBody>
        </p:sp>
      </p:grpSp>
      <p:grpSp>
        <p:nvGrpSpPr>
          <p:cNvPr name="Group 13" id="13"/>
          <p:cNvGrpSpPr/>
          <p:nvPr/>
        </p:nvGrpSpPr>
        <p:grpSpPr>
          <a:xfrm rot="0">
            <a:off x="7442874" y="8203211"/>
            <a:ext cx="3402253" cy="705218"/>
            <a:chOff x="0" y="0"/>
            <a:chExt cx="887526" cy="183966"/>
          </a:xfrm>
        </p:grpSpPr>
        <p:sp>
          <p:nvSpPr>
            <p:cNvPr name="Freeform 14" id="14"/>
            <p:cNvSpPr/>
            <p:nvPr/>
          </p:nvSpPr>
          <p:spPr>
            <a:xfrm flipH="false" flipV="false" rot="0">
              <a:off x="0" y="0"/>
              <a:ext cx="887526" cy="183966"/>
            </a:xfrm>
            <a:custGeom>
              <a:avLst/>
              <a:gdLst/>
              <a:ahLst/>
              <a:cxnLst/>
              <a:rect r="r" b="b" t="t" l="l"/>
              <a:pathLst>
                <a:path h="183966" w="887526">
                  <a:moveTo>
                    <a:pt x="0" y="0"/>
                  </a:moveTo>
                  <a:lnTo>
                    <a:pt x="887526" y="0"/>
                  </a:lnTo>
                  <a:lnTo>
                    <a:pt x="887526" y="183966"/>
                  </a:lnTo>
                  <a:lnTo>
                    <a:pt x="0" y="183966"/>
                  </a:lnTo>
                  <a:close/>
                </a:path>
              </a:pathLst>
            </a:custGeom>
            <a:solidFill>
              <a:srgbClr val="EBEBEB"/>
            </a:solidFill>
            <a:ln w="9525" cap="sq">
              <a:solidFill>
                <a:srgbClr val="FFFFFF"/>
              </a:solidFill>
              <a:prstDash val="solid"/>
              <a:miter/>
            </a:ln>
          </p:spPr>
        </p:sp>
        <p:sp>
          <p:nvSpPr>
            <p:cNvPr name="TextBox 15" id="15"/>
            <p:cNvSpPr txBox="true"/>
            <p:nvPr/>
          </p:nvSpPr>
          <p:spPr>
            <a:xfrm>
              <a:off x="0" y="19050"/>
              <a:ext cx="887526" cy="164916"/>
            </a:xfrm>
            <a:prstGeom prst="rect">
              <a:avLst/>
            </a:prstGeom>
          </p:spPr>
          <p:txBody>
            <a:bodyPr anchor="ctr" rtlCol="false" tIns="50800" lIns="50800" bIns="50800" rIns="50800"/>
            <a:lstStyle/>
            <a:p>
              <a:pPr algn="ctr">
                <a:lnSpc>
                  <a:spcPts val="1387"/>
                </a:lnSpc>
              </a:pPr>
            </a:p>
          </p:txBody>
        </p:sp>
      </p:grpSp>
      <p:sp>
        <p:nvSpPr>
          <p:cNvPr name="TextBox 16" id="16"/>
          <p:cNvSpPr txBox="true"/>
          <p:nvPr/>
        </p:nvSpPr>
        <p:spPr>
          <a:xfrm rot="0">
            <a:off x="8448397" y="8455982"/>
            <a:ext cx="2052548" cy="255661"/>
          </a:xfrm>
          <a:prstGeom prst="rect">
            <a:avLst/>
          </a:prstGeom>
        </p:spPr>
        <p:txBody>
          <a:bodyPr anchor="t" rtlCol="false" tIns="0" lIns="0" bIns="0" rIns="0">
            <a:spAutoFit/>
          </a:bodyPr>
          <a:lstStyle/>
          <a:p>
            <a:pPr algn="l">
              <a:lnSpc>
                <a:spcPts val="1617"/>
              </a:lnSpc>
            </a:pPr>
            <a:r>
              <a:rPr lang="en-US" sz="1837">
                <a:solidFill>
                  <a:srgbClr val="08090D"/>
                </a:solidFill>
                <a:latin typeface="Arial"/>
                <a:ea typeface="Arial"/>
                <a:cs typeface="Arial"/>
                <a:sym typeface="Arial"/>
              </a:rPr>
              <a:t>+91 xxxxxxxxxx</a:t>
            </a:r>
          </a:p>
        </p:txBody>
      </p:sp>
      <p:grpSp>
        <p:nvGrpSpPr>
          <p:cNvPr name="Group 17" id="17"/>
          <p:cNvGrpSpPr/>
          <p:nvPr/>
        </p:nvGrpSpPr>
        <p:grpSpPr>
          <a:xfrm rot="0">
            <a:off x="11244039" y="8203211"/>
            <a:ext cx="3402253" cy="705218"/>
            <a:chOff x="0" y="0"/>
            <a:chExt cx="887526" cy="183966"/>
          </a:xfrm>
        </p:grpSpPr>
        <p:sp>
          <p:nvSpPr>
            <p:cNvPr name="Freeform 18" id="18"/>
            <p:cNvSpPr/>
            <p:nvPr/>
          </p:nvSpPr>
          <p:spPr>
            <a:xfrm flipH="false" flipV="false" rot="0">
              <a:off x="0" y="0"/>
              <a:ext cx="887526" cy="183966"/>
            </a:xfrm>
            <a:custGeom>
              <a:avLst/>
              <a:gdLst/>
              <a:ahLst/>
              <a:cxnLst/>
              <a:rect r="r" b="b" t="t" l="l"/>
              <a:pathLst>
                <a:path h="183966" w="887526">
                  <a:moveTo>
                    <a:pt x="0" y="0"/>
                  </a:moveTo>
                  <a:lnTo>
                    <a:pt x="887526" y="0"/>
                  </a:lnTo>
                  <a:lnTo>
                    <a:pt x="887526" y="183966"/>
                  </a:lnTo>
                  <a:lnTo>
                    <a:pt x="0" y="183966"/>
                  </a:lnTo>
                  <a:close/>
                </a:path>
              </a:pathLst>
            </a:custGeom>
            <a:solidFill>
              <a:srgbClr val="EBEBEB"/>
            </a:solidFill>
            <a:ln w="9525" cap="sq">
              <a:solidFill>
                <a:srgbClr val="FFFFFF"/>
              </a:solidFill>
              <a:prstDash val="solid"/>
              <a:miter/>
            </a:ln>
          </p:spPr>
        </p:sp>
        <p:sp>
          <p:nvSpPr>
            <p:cNvPr name="TextBox 19" id="19"/>
            <p:cNvSpPr txBox="true"/>
            <p:nvPr/>
          </p:nvSpPr>
          <p:spPr>
            <a:xfrm>
              <a:off x="0" y="19050"/>
              <a:ext cx="887526" cy="164916"/>
            </a:xfrm>
            <a:prstGeom prst="rect">
              <a:avLst/>
            </a:prstGeom>
          </p:spPr>
          <p:txBody>
            <a:bodyPr anchor="ctr" rtlCol="false" tIns="50800" lIns="50800" bIns="50800" rIns="50800"/>
            <a:lstStyle/>
            <a:p>
              <a:pPr algn="ctr">
                <a:lnSpc>
                  <a:spcPts val="1387"/>
                </a:lnSpc>
              </a:pPr>
            </a:p>
          </p:txBody>
        </p:sp>
      </p:grpSp>
      <p:sp>
        <p:nvSpPr>
          <p:cNvPr name="TextBox 20" id="20"/>
          <p:cNvSpPr txBox="true"/>
          <p:nvPr/>
        </p:nvSpPr>
        <p:spPr>
          <a:xfrm rot="0">
            <a:off x="12249562" y="8455982"/>
            <a:ext cx="2396730" cy="255661"/>
          </a:xfrm>
          <a:prstGeom prst="rect">
            <a:avLst/>
          </a:prstGeom>
        </p:spPr>
        <p:txBody>
          <a:bodyPr anchor="t" rtlCol="false" tIns="0" lIns="0" bIns="0" rIns="0">
            <a:spAutoFit/>
          </a:bodyPr>
          <a:lstStyle/>
          <a:p>
            <a:pPr algn="l">
              <a:lnSpc>
                <a:spcPts val="1617"/>
              </a:lnSpc>
            </a:pPr>
            <a:r>
              <a:rPr lang="en-US" sz="1837">
                <a:solidFill>
                  <a:srgbClr val="08090D"/>
                </a:solidFill>
                <a:latin typeface="Arial"/>
                <a:ea typeface="Arial"/>
                <a:cs typeface="Arial"/>
                <a:sym typeface="Arial"/>
              </a:rPr>
              <a:t>www.onlineshop.com</a:t>
            </a:r>
          </a:p>
        </p:txBody>
      </p:sp>
      <p:sp>
        <p:nvSpPr>
          <p:cNvPr name="Freeform 21" id="21"/>
          <p:cNvSpPr/>
          <p:nvPr/>
        </p:nvSpPr>
        <p:spPr>
          <a:xfrm flipH="false" flipV="false" rot="0">
            <a:off x="7826057" y="8346856"/>
            <a:ext cx="416511" cy="416511"/>
          </a:xfrm>
          <a:custGeom>
            <a:avLst/>
            <a:gdLst/>
            <a:ahLst/>
            <a:cxnLst/>
            <a:rect r="r" b="b" t="t" l="l"/>
            <a:pathLst>
              <a:path h="416511" w="416511">
                <a:moveTo>
                  <a:pt x="0" y="0"/>
                </a:moveTo>
                <a:lnTo>
                  <a:pt x="416511" y="0"/>
                </a:lnTo>
                <a:lnTo>
                  <a:pt x="416511" y="416511"/>
                </a:lnTo>
                <a:lnTo>
                  <a:pt x="0" y="416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4063894" y="8348273"/>
            <a:ext cx="416511" cy="416511"/>
          </a:xfrm>
          <a:custGeom>
            <a:avLst/>
            <a:gdLst/>
            <a:ahLst/>
            <a:cxnLst/>
            <a:rect r="r" b="b" t="t" l="l"/>
            <a:pathLst>
              <a:path h="416511" w="416511">
                <a:moveTo>
                  <a:pt x="0" y="0"/>
                </a:moveTo>
                <a:lnTo>
                  <a:pt x="416512" y="0"/>
                </a:lnTo>
                <a:lnTo>
                  <a:pt x="416512" y="416511"/>
                </a:lnTo>
                <a:lnTo>
                  <a:pt x="0" y="416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1659657" y="8348273"/>
            <a:ext cx="416511" cy="416511"/>
          </a:xfrm>
          <a:custGeom>
            <a:avLst/>
            <a:gdLst/>
            <a:ahLst/>
            <a:cxnLst/>
            <a:rect r="r" b="b" t="t" l="l"/>
            <a:pathLst>
              <a:path h="416511" w="416511">
                <a:moveTo>
                  <a:pt x="0" y="0"/>
                </a:moveTo>
                <a:lnTo>
                  <a:pt x="416511" y="0"/>
                </a:lnTo>
                <a:lnTo>
                  <a:pt x="416511" y="416511"/>
                </a:lnTo>
                <a:lnTo>
                  <a:pt x="0" y="4165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080871" y="4001801"/>
            <a:ext cx="14126257" cy="2226248"/>
          </a:xfrm>
          <a:prstGeom prst="rect">
            <a:avLst/>
          </a:prstGeom>
        </p:spPr>
        <p:txBody>
          <a:bodyPr anchor="t" rtlCol="false" tIns="0" lIns="0" bIns="0" rIns="0">
            <a:spAutoFit/>
          </a:bodyPr>
          <a:lstStyle/>
          <a:p>
            <a:pPr algn="ctr">
              <a:lnSpc>
                <a:spcPts val="14851"/>
              </a:lnSpc>
            </a:pPr>
            <a:r>
              <a:rPr lang="en-US" b="true" sz="14279" spc="-599">
                <a:solidFill>
                  <a:srgbClr val="FFFFFF"/>
                </a:solidFill>
                <a:latin typeface="Arial Bold"/>
                <a:ea typeface="Arial Bold"/>
                <a:cs typeface="Arial Bold"/>
                <a:sym typeface="Arial Bold"/>
              </a:rPr>
              <a:t>Thank you</a:t>
            </a:r>
          </a:p>
        </p:txBody>
      </p:sp>
      <p:sp>
        <p:nvSpPr>
          <p:cNvPr name="TextBox 25" id="25"/>
          <p:cNvSpPr txBox="true"/>
          <p:nvPr/>
        </p:nvSpPr>
        <p:spPr>
          <a:xfrm rot="0">
            <a:off x="4647232" y="8455982"/>
            <a:ext cx="2052548" cy="255661"/>
          </a:xfrm>
          <a:prstGeom prst="rect">
            <a:avLst/>
          </a:prstGeom>
        </p:spPr>
        <p:txBody>
          <a:bodyPr anchor="t" rtlCol="false" tIns="0" lIns="0" bIns="0" rIns="0">
            <a:spAutoFit/>
          </a:bodyPr>
          <a:lstStyle/>
          <a:p>
            <a:pPr algn="l">
              <a:lnSpc>
                <a:spcPts val="1617"/>
              </a:lnSpc>
            </a:pPr>
            <a:r>
              <a:rPr lang="en-US" sz="1837">
                <a:solidFill>
                  <a:srgbClr val="08090D"/>
                </a:solidFill>
                <a:latin typeface="Arial"/>
                <a:ea typeface="Arial"/>
                <a:cs typeface="Arial"/>
                <a:sym typeface="Arial"/>
              </a:rPr>
              <a:t>kiit University,Patia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1074577" y="845799"/>
            <a:ext cx="499539" cy="503199"/>
          </a:xfrm>
          <a:custGeom>
            <a:avLst/>
            <a:gdLst/>
            <a:ahLst/>
            <a:cxnLst/>
            <a:rect r="r" b="b" t="t" l="l"/>
            <a:pathLst>
              <a:path h="503199" w="49953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54957" y="756844"/>
            <a:ext cx="2104343" cy="481425"/>
            <a:chOff x="0" y="0"/>
            <a:chExt cx="1776404" cy="406400"/>
          </a:xfrm>
        </p:grpSpPr>
        <p:sp>
          <p:nvSpPr>
            <p:cNvPr name="Freeform 4" id="4"/>
            <p:cNvSpPr/>
            <p:nvPr/>
          </p:nvSpPr>
          <p:spPr>
            <a:xfrm flipH="false" flipV="false" rot="0">
              <a:off x="0" y="0"/>
              <a:ext cx="1776404" cy="406400"/>
            </a:xfrm>
            <a:custGeom>
              <a:avLst/>
              <a:gdLst/>
              <a:ahLst/>
              <a:cxnLst/>
              <a:rect r="r" b="b" t="t" l="l"/>
              <a:pathLst>
                <a:path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141519"/>
              </a:solidFill>
              <a:prstDash val="solid"/>
              <a:miter/>
            </a:ln>
          </p:spPr>
        </p:sp>
        <p:sp>
          <p:nvSpPr>
            <p:cNvPr name="TextBox 5" id="5"/>
            <p:cNvSpPr txBox="true"/>
            <p:nvPr/>
          </p:nvSpPr>
          <p:spPr>
            <a:xfrm>
              <a:off x="0" y="-38100"/>
              <a:ext cx="1776404" cy="444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795032" y="930452"/>
            <a:ext cx="2015781" cy="362467"/>
          </a:xfrm>
          <a:prstGeom prst="rect">
            <a:avLst/>
          </a:prstGeom>
        </p:spPr>
        <p:txBody>
          <a:bodyPr anchor="t" rtlCol="false" tIns="0" lIns="0" bIns="0" rIns="0">
            <a:spAutoFit/>
          </a:bodyPr>
          <a:lstStyle/>
          <a:p>
            <a:pPr algn="l">
              <a:lnSpc>
                <a:spcPts val="2267"/>
              </a:lnSpc>
            </a:pPr>
            <a:r>
              <a:rPr lang="en-US" sz="2576" spc="-41" b="true">
                <a:solidFill>
                  <a:srgbClr val="08090D"/>
                </a:solidFill>
                <a:latin typeface="Arial Bold"/>
                <a:ea typeface="Arial Bold"/>
                <a:cs typeface="Arial Bold"/>
                <a:sym typeface="Arial Bold"/>
              </a:rPr>
              <a:t>online shop</a:t>
            </a:r>
            <a:r>
              <a:rPr lang="en-US" sz="2576" spc="-41" b="true">
                <a:solidFill>
                  <a:srgbClr val="08090D"/>
                </a:solidFill>
                <a:latin typeface="Arial Bold"/>
                <a:ea typeface="Arial Bold"/>
                <a:cs typeface="Arial Bold"/>
                <a:sym typeface="Arial Bold"/>
              </a:rPr>
              <a:t> </a:t>
            </a:r>
          </a:p>
        </p:txBody>
      </p:sp>
      <p:sp>
        <p:nvSpPr>
          <p:cNvPr name="TextBox 7" id="7"/>
          <p:cNvSpPr txBox="true"/>
          <p:nvPr/>
        </p:nvSpPr>
        <p:spPr>
          <a:xfrm rot="0">
            <a:off x="13923200" y="920927"/>
            <a:ext cx="3002725"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@reallygreatsite</a:t>
            </a:r>
          </a:p>
        </p:txBody>
      </p:sp>
      <p:sp>
        <p:nvSpPr>
          <p:cNvPr name="TextBox 8" id="8"/>
          <p:cNvSpPr txBox="true"/>
          <p:nvPr/>
        </p:nvSpPr>
        <p:spPr>
          <a:xfrm rot="0">
            <a:off x="13179026" y="920927"/>
            <a:ext cx="1136202"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About Us</a:t>
            </a:r>
          </a:p>
        </p:txBody>
      </p:sp>
      <p:sp>
        <p:nvSpPr>
          <p:cNvPr name="TextBox 9" id="9"/>
          <p:cNvSpPr txBox="true"/>
          <p:nvPr/>
        </p:nvSpPr>
        <p:spPr>
          <a:xfrm rot="0">
            <a:off x="11721551" y="920927"/>
            <a:ext cx="811975"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Menu</a:t>
            </a:r>
          </a:p>
        </p:txBody>
      </p:sp>
      <p:sp>
        <p:nvSpPr>
          <p:cNvPr name="TextBox 10" id="10"/>
          <p:cNvSpPr txBox="true"/>
          <p:nvPr/>
        </p:nvSpPr>
        <p:spPr>
          <a:xfrm rot="0">
            <a:off x="2054482" y="2449582"/>
            <a:ext cx="7089518" cy="1714095"/>
          </a:xfrm>
          <a:prstGeom prst="rect">
            <a:avLst/>
          </a:prstGeom>
        </p:spPr>
        <p:txBody>
          <a:bodyPr anchor="t" rtlCol="false" tIns="0" lIns="0" bIns="0" rIns="0">
            <a:spAutoFit/>
          </a:bodyPr>
          <a:lstStyle/>
          <a:p>
            <a:pPr algn="l">
              <a:lnSpc>
                <a:spcPts val="10716"/>
              </a:lnSpc>
            </a:pPr>
            <a:r>
              <a:rPr lang="en-US" sz="12177" spc="-511" b="true">
                <a:solidFill>
                  <a:srgbClr val="141519"/>
                </a:solidFill>
                <a:latin typeface="Arial Bold"/>
                <a:ea typeface="Arial Bold"/>
                <a:cs typeface="Arial Bold"/>
                <a:sym typeface="Arial Bold"/>
              </a:rPr>
              <a:t>Content</a:t>
            </a:r>
          </a:p>
        </p:txBody>
      </p:sp>
      <p:grpSp>
        <p:nvGrpSpPr>
          <p:cNvPr name="Group 11" id="11"/>
          <p:cNvGrpSpPr/>
          <p:nvPr/>
        </p:nvGrpSpPr>
        <p:grpSpPr>
          <a:xfrm rot="0">
            <a:off x="2054482" y="4433086"/>
            <a:ext cx="5624454" cy="892695"/>
            <a:chOff x="0" y="0"/>
            <a:chExt cx="2560537" cy="406400"/>
          </a:xfrm>
        </p:grpSpPr>
        <p:sp>
          <p:nvSpPr>
            <p:cNvPr name="Freeform 12" id="12"/>
            <p:cNvSpPr/>
            <p:nvPr/>
          </p:nvSpPr>
          <p:spPr>
            <a:xfrm flipH="false" flipV="false" rot="0">
              <a:off x="0" y="0"/>
              <a:ext cx="2560537" cy="406400"/>
            </a:xfrm>
            <a:custGeom>
              <a:avLst/>
              <a:gdLst/>
              <a:ahLst/>
              <a:cxnLst/>
              <a:rect r="r" b="b" t="t" l="l"/>
              <a:pathLst>
                <a:path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name="TextBox 13" id="13"/>
            <p:cNvSpPr txBox="true"/>
            <p:nvPr/>
          </p:nvSpPr>
          <p:spPr>
            <a:xfrm>
              <a:off x="0" y="-38100"/>
              <a:ext cx="2560537"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8122672" y="4433086"/>
            <a:ext cx="5624454" cy="892695"/>
            <a:chOff x="0" y="0"/>
            <a:chExt cx="2560537" cy="406400"/>
          </a:xfrm>
        </p:grpSpPr>
        <p:sp>
          <p:nvSpPr>
            <p:cNvPr name="Freeform 15" id="15"/>
            <p:cNvSpPr/>
            <p:nvPr/>
          </p:nvSpPr>
          <p:spPr>
            <a:xfrm flipH="false" flipV="false" rot="0">
              <a:off x="0" y="0"/>
              <a:ext cx="2560537" cy="406400"/>
            </a:xfrm>
            <a:custGeom>
              <a:avLst/>
              <a:gdLst/>
              <a:ahLst/>
              <a:cxnLst/>
              <a:rect r="r" b="b" t="t" l="l"/>
              <a:pathLst>
                <a:path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name="TextBox 16" id="16"/>
            <p:cNvSpPr txBox="true"/>
            <p:nvPr/>
          </p:nvSpPr>
          <p:spPr>
            <a:xfrm>
              <a:off x="0" y="-38100"/>
              <a:ext cx="2560537"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2054482" y="5832636"/>
            <a:ext cx="5624454" cy="892695"/>
            <a:chOff x="0" y="0"/>
            <a:chExt cx="2560537" cy="406400"/>
          </a:xfrm>
        </p:grpSpPr>
        <p:sp>
          <p:nvSpPr>
            <p:cNvPr name="Freeform 18" id="18"/>
            <p:cNvSpPr/>
            <p:nvPr/>
          </p:nvSpPr>
          <p:spPr>
            <a:xfrm flipH="false" flipV="false" rot="0">
              <a:off x="0" y="0"/>
              <a:ext cx="2560537" cy="406400"/>
            </a:xfrm>
            <a:custGeom>
              <a:avLst/>
              <a:gdLst/>
              <a:ahLst/>
              <a:cxnLst/>
              <a:rect r="r" b="b" t="t" l="l"/>
              <a:pathLst>
                <a:path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name="TextBox 19" id="19"/>
            <p:cNvSpPr txBox="true"/>
            <p:nvPr/>
          </p:nvSpPr>
          <p:spPr>
            <a:xfrm>
              <a:off x="0" y="-38100"/>
              <a:ext cx="2560537"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8122672" y="5832636"/>
            <a:ext cx="5624454" cy="892695"/>
            <a:chOff x="0" y="0"/>
            <a:chExt cx="2560537" cy="406400"/>
          </a:xfrm>
        </p:grpSpPr>
        <p:sp>
          <p:nvSpPr>
            <p:cNvPr name="Freeform 21" id="21"/>
            <p:cNvSpPr/>
            <p:nvPr/>
          </p:nvSpPr>
          <p:spPr>
            <a:xfrm flipH="false" flipV="false" rot="0">
              <a:off x="0" y="0"/>
              <a:ext cx="2560537" cy="406400"/>
            </a:xfrm>
            <a:custGeom>
              <a:avLst/>
              <a:gdLst/>
              <a:ahLst/>
              <a:cxnLst/>
              <a:rect r="r" b="b" t="t" l="l"/>
              <a:pathLst>
                <a:path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name="TextBox 22" id="22"/>
            <p:cNvSpPr txBox="true"/>
            <p:nvPr/>
          </p:nvSpPr>
          <p:spPr>
            <a:xfrm>
              <a:off x="0" y="-38100"/>
              <a:ext cx="2560537"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5400000">
            <a:off x="6732889" y="4764988"/>
            <a:ext cx="418384" cy="223645"/>
          </a:xfrm>
          <a:custGeom>
            <a:avLst/>
            <a:gdLst/>
            <a:ahLst/>
            <a:cxnLst/>
            <a:rect r="r" b="b" t="t" l="l"/>
            <a:pathLst>
              <a:path h="223645" w="418384">
                <a:moveTo>
                  <a:pt x="0" y="0"/>
                </a:moveTo>
                <a:lnTo>
                  <a:pt x="418384" y="0"/>
                </a:lnTo>
                <a:lnTo>
                  <a:pt x="418384" y="223645"/>
                </a:lnTo>
                <a:lnTo>
                  <a:pt x="0" y="223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5400000">
            <a:off x="12801079" y="4764988"/>
            <a:ext cx="418384" cy="223645"/>
          </a:xfrm>
          <a:custGeom>
            <a:avLst/>
            <a:gdLst/>
            <a:ahLst/>
            <a:cxnLst/>
            <a:rect r="r" b="b" t="t" l="l"/>
            <a:pathLst>
              <a:path h="223645" w="418384">
                <a:moveTo>
                  <a:pt x="0" y="0"/>
                </a:moveTo>
                <a:lnTo>
                  <a:pt x="418384" y="0"/>
                </a:lnTo>
                <a:lnTo>
                  <a:pt x="418384" y="223645"/>
                </a:lnTo>
                <a:lnTo>
                  <a:pt x="0" y="223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5400000">
            <a:off x="6732889" y="6164538"/>
            <a:ext cx="418384" cy="223645"/>
          </a:xfrm>
          <a:custGeom>
            <a:avLst/>
            <a:gdLst/>
            <a:ahLst/>
            <a:cxnLst/>
            <a:rect r="r" b="b" t="t" l="l"/>
            <a:pathLst>
              <a:path h="223645" w="418384">
                <a:moveTo>
                  <a:pt x="0" y="0"/>
                </a:moveTo>
                <a:lnTo>
                  <a:pt x="418384" y="0"/>
                </a:lnTo>
                <a:lnTo>
                  <a:pt x="418384" y="223646"/>
                </a:lnTo>
                <a:lnTo>
                  <a:pt x="0" y="2236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5400000">
            <a:off x="12801079" y="6164538"/>
            <a:ext cx="418384" cy="223645"/>
          </a:xfrm>
          <a:custGeom>
            <a:avLst/>
            <a:gdLst/>
            <a:ahLst/>
            <a:cxnLst/>
            <a:rect r="r" b="b" t="t" l="l"/>
            <a:pathLst>
              <a:path h="223645" w="418384">
                <a:moveTo>
                  <a:pt x="0" y="0"/>
                </a:moveTo>
                <a:lnTo>
                  <a:pt x="418384" y="0"/>
                </a:lnTo>
                <a:lnTo>
                  <a:pt x="418384" y="223646"/>
                </a:lnTo>
                <a:lnTo>
                  <a:pt x="0" y="2236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2747991" y="4710681"/>
            <a:ext cx="4287691" cy="376691"/>
          </a:xfrm>
          <a:prstGeom prst="rect">
            <a:avLst/>
          </a:prstGeom>
        </p:spPr>
        <p:txBody>
          <a:bodyPr anchor="t" rtlCol="false" tIns="0" lIns="0" bIns="0" rIns="0">
            <a:spAutoFit/>
          </a:bodyPr>
          <a:lstStyle/>
          <a:p>
            <a:pPr algn="l">
              <a:lnSpc>
                <a:spcPts val="2381"/>
              </a:lnSpc>
            </a:pPr>
            <a:r>
              <a:rPr lang="en-US" sz="2706">
                <a:solidFill>
                  <a:srgbClr val="08090D"/>
                </a:solidFill>
                <a:latin typeface="Arial"/>
                <a:ea typeface="Arial"/>
                <a:cs typeface="Arial"/>
                <a:sym typeface="Arial"/>
              </a:rPr>
              <a:t>Registration &amp; Login page</a:t>
            </a:r>
          </a:p>
        </p:txBody>
      </p:sp>
      <p:sp>
        <p:nvSpPr>
          <p:cNvPr name="TextBox 28" id="28"/>
          <p:cNvSpPr txBox="true"/>
          <p:nvPr/>
        </p:nvSpPr>
        <p:spPr>
          <a:xfrm rot="0">
            <a:off x="8816181" y="6110231"/>
            <a:ext cx="4287691" cy="376691"/>
          </a:xfrm>
          <a:prstGeom prst="rect">
            <a:avLst/>
          </a:prstGeom>
        </p:spPr>
        <p:txBody>
          <a:bodyPr anchor="t" rtlCol="false" tIns="0" lIns="0" bIns="0" rIns="0">
            <a:spAutoFit/>
          </a:bodyPr>
          <a:lstStyle/>
          <a:p>
            <a:pPr algn="l">
              <a:lnSpc>
                <a:spcPts val="2381"/>
              </a:lnSpc>
            </a:pPr>
            <a:r>
              <a:rPr lang="en-US" sz="2706">
                <a:solidFill>
                  <a:srgbClr val="08090D"/>
                </a:solidFill>
                <a:latin typeface="Arial"/>
                <a:ea typeface="Arial"/>
                <a:cs typeface="Arial"/>
                <a:sym typeface="Arial"/>
              </a:rPr>
              <a:t>Wishlist and Notification</a:t>
            </a:r>
          </a:p>
        </p:txBody>
      </p:sp>
      <p:grpSp>
        <p:nvGrpSpPr>
          <p:cNvPr name="Group 29" id="29"/>
          <p:cNvGrpSpPr/>
          <p:nvPr/>
        </p:nvGrpSpPr>
        <p:grpSpPr>
          <a:xfrm rot="0">
            <a:off x="2054482" y="7232186"/>
            <a:ext cx="5624454" cy="892695"/>
            <a:chOff x="0" y="0"/>
            <a:chExt cx="2560537" cy="406400"/>
          </a:xfrm>
        </p:grpSpPr>
        <p:sp>
          <p:nvSpPr>
            <p:cNvPr name="Freeform 30" id="30"/>
            <p:cNvSpPr/>
            <p:nvPr/>
          </p:nvSpPr>
          <p:spPr>
            <a:xfrm flipH="false" flipV="false" rot="0">
              <a:off x="0" y="0"/>
              <a:ext cx="2560537" cy="406400"/>
            </a:xfrm>
            <a:custGeom>
              <a:avLst/>
              <a:gdLst/>
              <a:ahLst/>
              <a:cxnLst/>
              <a:rect r="r" b="b" t="t" l="l"/>
              <a:pathLst>
                <a:path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name="TextBox 31" id="31"/>
            <p:cNvSpPr txBox="true"/>
            <p:nvPr/>
          </p:nvSpPr>
          <p:spPr>
            <a:xfrm>
              <a:off x="0" y="-38100"/>
              <a:ext cx="2560537"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8122672" y="7232186"/>
            <a:ext cx="5624454" cy="892695"/>
            <a:chOff x="0" y="0"/>
            <a:chExt cx="2560537" cy="406400"/>
          </a:xfrm>
        </p:grpSpPr>
        <p:sp>
          <p:nvSpPr>
            <p:cNvPr name="Freeform 33" id="33"/>
            <p:cNvSpPr/>
            <p:nvPr/>
          </p:nvSpPr>
          <p:spPr>
            <a:xfrm flipH="false" flipV="false" rot="0">
              <a:off x="0" y="0"/>
              <a:ext cx="2560537" cy="406400"/>
            </a:xfrm>
            <a:custGeom>
              <a:avLst/>
              <a:gdLst/>
              <a:ahLst/>
              <a:cxnLst/>
              <a:rect r="r" b="b" t="t" l="l"/>
              <a:pathLst>
                <a:path h="406400" w="2560537">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name="TextBox 34" id="34"/>
            <p:cNvSpPr txBox="true"/>
            <p:nvPr/>
          </p:nvSpPr>
          <p:spPr>
            <a:xfrm>
              <a:off x="0" y="-38100"/>
              <a:ext cx="2560537"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35" id="35"/>
          <p:cNvSpPr/>
          <p:nvPr/>
        </p:nvSpPr>
        <p:spPr>
          <a:xfrm flipH="false" flipV="false" rot="-5400000">
            <a:off x="6732889" y="7564089"/>
            <a:ext cx="418384" cy="223645"/>
          </a:xfrm>
          <a:custGeom>
            <a:avLst/>
            <a:gdLst/>
            <a:ahLst/>
            <a:cxnLst/>
            <a:rect r="r" b="b" t="t" l="l"/>
            <a:pathLst>
              <a:path h="223645" w="418384">
                <a:moveTo>
                  <a:pt x="0" y="0"/>
                </a:moveTo>
                <a:lnTo>
                  <a:pt x="418384" y="0"/>
                </a:lnTo>
                <a:lnTo>
                  <a:pt x="418384" y="223645"/>
                </a:lnTo>
                <a:lnTo>
                  <a:pt x="0" y="223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5400000">
            <a:off x="12801079" y="7564089"/>
            <a:ext cx="418384" cy="223645"/>
          </a:xfrm>
          <a:custGeom>
            <a:avLst/>
            <a:gdLst/>
            <a:ahLst/>
            <a:cxnLst/>
            <a:rect r="r" b="b" t="t" l="l"/>
            <a:pathLst>
              <a:path h="223645" w="418384">
                <a:moveTo>
                  <a:pt x="0" y="0"/>
                </a:moveTo>
                <a:lnTo>
                  <a:pt x="418384" y="0"/>
                </a:lnTo>
                <a:lnTo>
                  <a:pt x="418384" y="223645"/>
                </a:lnTo>
                <a:lnTo>
                  <a:pt x="0" y="2236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2747991" y="7509781"/>
            <a:ext cx="4287691" cy="376691"/>
          </a:xfrm>
          <a:prstGeom prst="rect">
            <a:avLst/>
          </a:prstGeom>
        </p:spPr>
        <p:txBody>
          <a:bodyPr anchor="t" rtlCol="false" tIns="0" lIns="0" bIns="0" rIns="0">
            <a:spAutoFit/>
          </a:bodyPr>
          <a:lstStyle/>
          <a:p>
            <a:pPr algn="l">
              <a:lnSpc>
                <a:spcPts val="2381"/>
              </a:lnSpc>
            </a:pPr>
            <a:r>
              <a:rPr lang="en-US" sz="2706">
                <a:solidFill>
                  <a:srgbClr val="08090D"/>
                </a:solidFill>
                <a:latin typeface="Arial"/>
                <a:ea typeface="Arial"/>
                <a:cs typeface="Arial"/>
                <a:sym typeface="Arial"/>
              </a:rPr>
              <a:t>Profile</a:t>
            </a:r>
          </a:p>
        </p:txBody>
      </p:sp>
      <p:sp>
        <p:nvSpPr>
          <p:cNvPr name="TextBox 38" id="38"/>
          <p:cNvSpPr txBox="true"/>
          <p:nvPr/>
        </p:nvSpPr>
        <p:spPr>
          <a:xfrm rot="0">
            <a:off x="8816181" y="7509781"/>
            <a:ext cx="4287691" cy="376691"/>
          </a:xfrm>
          <a:prstGeom prst="rect">
            <a:avLst/>
          </a:prstGeom>
        </p:spPr>
        <p:txBody>
          <a:bodyPr anchor="t" rtlCol="false" tIns="0" lIns="0" bIns="0" rIns="0">
            <a:spAutoFit/>
          </a:bodyPr>
          <a:lstStyle/>
          <a:p>
            <a:pPr algn="l">
              <a:lnSpc>
                <a:spcPts val="2381"/>
              </a:lnSpc>
            </a:pPr>
            <a:r>
              <a:rPr lang="en-US" sz="2706">
                <a:solidFill>
                  <a:srgbClr val="08090D"/>
                </a:solidFill>
                <a:latin typeface="Arial"/>
                <a:ea typeface="Arial"/>
                <a:cs typeface="Arial"/>
                <a:sym typeface="Arial"/>
              </a:rPr>
              <a:t>Cart and CheckOut</a:t>
            </a:r>
          </a:p>
        </p:txBody>
      </p:sp>
      <p:sp>
        <p:nvSpPr>
          <p:cNvPr name="AutoShape 39" id="39"/>
          <p:cNvSpPr/>
          <p:nvPr/>
        </p:nvSpPr>
        <p:spPr>
          <a:xfrm>
            <a:off x="1362075" y="8927479"/>
            <a:ext cx="15563850" cy="0"/>
          </a:xfrm>
          <a:prstGeom prst="line">
            <a:avLst/>
          </a:prstGeom>
          <a:ln cap="flat" w="9525">
            <a:solidFill>
              <a:srgbClr val="08090D"/>
            </a:solidFill>
            <a:prstDash val="solid"/>
            <a:headEnd type="none" len="sm" w="sm"/>
            <a:tailEnd type="none" len="sm" w="sm"/>
          </a:ln>
        </p:spPr>
      </p:sp>
      <p:sp>
        <p:nvSpPr>
          <p:cNvPr name="TextBox 40" id="40"/>
          <p:cNvSpPr txBox="true"/>
          <p:nvPr/>
        </p:nvSpPr>
        <p:spPr>
          <a:xfrm rot="0">
            <a:off x="8610758" y="4696194"/>
            <a:ext cx="4287691" cy="376691"/>
          </a:xfrm>
          <a:prstGeom prst="rect">
            <a:avLst/>
          </a:prstGeom>
        </p:spPr>
        <p:txBody>
          <a:bodyPr anchor="t" rtlCol="false" tIns="0" lIns="0" bIns="0" rIns="0">
            <a:spAutoFit/>
          </a:bodyPr>
          <a:lstStyle/>
          <a:p>
            <a:pPr algn="l">
              <a:lnSpc>
                <a:spcPts val="2381"/>
              </a:lnSpc>
            </a:pPr>
            <a:r>
              <a:rPr lang="en-US" sz="2706">
                <a:solidFill>
                  <a:srgbClr val="08090D"/>
                </a:solidFill>
                <a:latin typeface="Arial"/>
                <a:ea typeface="Arial"/>
                <a:cs typeface="Arial"/>
                <a:sym typeface="Arial"/>
              </a:rPr>
              <a:t>Home view for products</a:t>
            </a:r>
          </a:p>
        </p:txBody>
      </p:sp>
      <p:sp>
        <p:nvSpPr>
          <p:cNvPr name="TextBox 41" id="41"/>
          <p:cNvSpPr txBox="true"/>
          <p:nvPr/>
        </p:nvSpPr>
        <p:spPr>
          <a:xfrm rot="0">
            <a:off x="2542567" y="6110231"/>
            <a:ext cx="4287691" cy="376691"/>
          </a:xfrm>
          <a:prstGeom prst="rect">
            <a:avLst/>
          </a:prstGeom>
        </p:spPr>
        <p:txBody>
          <a:bodyPr anchor="t" rtlCol="false" tIns="0" lIns="0" bIns="0" rIns="0">
            <a:spAutoFit/>
          </a:bodyPr>
          <a:lstStyle/>
          <a:p>
            <a:pPr algn="l">
              <a:lnSpc>
                <a:spcPts val="2381"/>
              </a:lnSpc>
            </a:pPr>
            <a:r>
              <a:rPr lang="en-US" sz="2706">
                <a:solidFill>
                  <a:srgbClr val="08090D"/>
                </a:solidFill>
                <a:latin typeface="Arial"/>
                <a:ea typeface="Arial"/>
                <a:cs typeface="Arial"/>
                <a:sym typeface="Arial"/>
              </a:rPr>
              <a:t>Product detail page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1074577" y="845799"/>
            <a:ext cx="499539" cy="503199"/>
          </a:xfrm>
          <a:custGeom>
            <a:avLst/>
            <a:gdLst/>
            <a:ahLst/>
            <a:cxnLst/>
            <a:rect r="r" b="b" t="t" l="l"/>
            <a:pathLst>
              <a:path h="503199" w="49953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54957" y="756844"/>
            <a:ext cx="2104343" cy="481425"/>
            <a:chOff x="0" y="0"/>
            <a:chExt cx="1776404" cy="406400"/>
          </a:xfrm>
        </p:grpSpPr>
        <p:sp>
          <p:nvSpPr>
            <p:cNvPr name="Freeform 4" id="4"/>
            <p:cNvSpPr/>
            <p:nvPr/>
          </p:nvSpPr>
          <p:spPr>
            <a:xfrm flipH="false" flipV="false" rot="0">
              <a:off x="0" y="0"/>
              <a:ext cx="1776404" cy="406400"/>
            </a:xfrm>
            <a:custGeom>
              <a:avLst/>
              <a:gdLst/>
              <a:ahLst/>
              <a:cxnLst/>
              <a:rect r="r" b="b" t="t" l="l"/>
              <a:pathLst>
                <a:path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141519"/>
              </a:solidFill>
              <a:prstDash val="solid"/>
              <a:miter/>
            </a:ln>
          </p:spPr>
        </p:sp>
        <p:sp>
          <p:nvSpPr>
            <p:cNvPr name="TextBox 5" id="5"/>
            <p:cNvSpPr txBox="true"/>
            <p:nvPr/>
          </p:nvSpPr>
          <p:spPr>
            <a:xfrm>
              <a:off x="0" y="-38100"/>
              <a:ext cx="1776404"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054482" y="7441829"/>
            <a:ext cx="6690407" cy="1466600"/>
            <a:chOff x="0" y="0"/>
            <a:chExt cx="1762082" cy="386265"/>
          </a:xfrm>
        </p:grpSpPr>
        <p:sp>
          <p:nvSpPr>
            <p:cNvPr name="Freeform 7" id="7"/>
            <p:cNvSpPr/>
            <p:nvPr/>
          </p:nvSpPr>
          <p:spPr>
            <a:xfrm flipH="false" flipV="false" rot="0">
              <a:off x="0" y="0"/>
              <a:ext cx="1762083" cy="386265"/>
            </a:xfrm>
            <a:custGeom>
              <a:avLst/>
              <a:gdLst/>
              <a:ahLst/>
              <a:cxnLst/>
              <a:rect r="r" b="b" t="t" l="l"/>
              <a:pathLst>
                <a:path h="386265" w="1762083">
                  <a:moveTo>
                    <a:pt x="0" y="0"/>
                  </a:moveTo>
                  <a:lnTo>
                    <a:pt x="1762083" y="0"/>
                  </a:lnTo>
                  <a:lnTo>
                    <a:pt x="1762083" y="386265"/>
                  </a:lnTo>
                  <a:lnTo>
                    <a:pt x="0" y="386265"/>
                  </a:lnTo>
                  <a:close/>
                </a:path>
              </a:pathLst>
            </a:custGeom>
            <a:solidFill>
              <a:srgbClr val="CF4432"/>
            </a:solidFill>
          </p:spPr>
        </p:sp>
        <p:sp>
          <p:nvSpPr>
            <p:cNvPr name="TextBox 8" id="8"/>
            <p:cNvSpPr txBox="true"/>
            <p:nvPr/>
          </p:nvSpPr>
          <p:spPr>
            <a:xfrm>
              <a:off x="0" y="19050"/>
              <a:ext cx="1762082" cy="367215"/>
            </a:xfrm>
            <a:prstGeom prst="rect">
              <a:avLst/>
            </a:prstGeom>
          </p:spPr>
          <p:txBody>
            <a:bodyPr anchor="ctr" rtlCol="false" tIns="50800" lIns="50800" bIns="50800" rIns="50800"/>
            <a:lstStyle/>
            <a:p>
              <a:pPr algn="ctr">
                <a:lnSpc>
                  <a:spcPts val="1387"/>
                </a:lnSpc>
              </a:pPr>
            </a:p>
          </p:txBody>
        </p:sp>
      </p:grpSp>
      <p:grpSp>
        <p:nvGrpSpPr>
          <p:cNvPr name="Group 9" id="9"/>
          <p:cNvGrpSpPr/>
          <p:nvPr/>
        </p:nvGrpSpPr>
        <p:grpSpPr>
          <a:xfrm rot="0">
            <a:off x="9258408" y="4962277"/>
            <a:ext cx="6764081" cy="2063534"/>
            <a:chOff x="0" y="0"/>
            <a:chExt cx="1047933" cy="319695"/>
          </a:xfrm>
        </p:grpSpPr>
        <p:sp>
          <p:nvSpPr>
            <p:cNvPr name="Freeform 10" id="10"/>
            <p:cNvSpPr/>
            <p:nvPr/>
          </p:nvSpPr>
          <p:spPr>
            <a:xfrm flipH="false" flipV="false" rot="0">
              <a:off x="0" y="0"/>
              <a:ext cx="1047933" cy="319695"/>
            </a:xfrm>
            <a:custGeom>
              <a:avLst/>
              <a:gdLst/>
              <a:ahLst/>
              <a:cxnLst/>
              <a:rect r="r" b="b" t="t" l="l"/>
              <a:pathLst>
                <a:path h="319695" w="1047933">
                  <a:moveTo>
                    <a:pt x="0" y="0"/>
                  </a:moveTo>
                  <a:lnTo>
                    <a:pt x="1047933" y="0"/>
                  </a:lnTo>
                  <a:lnTo>
                    <a:pt x="1047933" y="319695"/>
                  </a:lnTo>
                  <a:lnTo>
                    <a:pt x="0" y="319695"/>
                  </a:lnTo>
                  <a:close/>
                </a:path>
              </a:pathLst>
            </a:custGeom>
            <a:blipFill>
              <a:blip r:embed="rId4"/>
              <a:stretch>
                <a:fillRect l="0" t="0" r="0" b="-120849"/>
              </a:stretch>
            </a:blipFill>
          </p:spPr>
        </p:sp>
      </p:grpSp>
      <p:sp>
        <p:nvSpPr>
          <p:cNvPr name="Freeform 11" id="11"/>
          <p:cNvSpPr/>
          <p:nvPr/>
        </p:nvSpPr>
        <p:spPr>
          <a:xfrm flipH="false" flipV="false" rot="0">
            <a:off x="7019230" y="7829405"/>
            <a:ext cx="1844014" cy="762961"/>
          </a:xfrm>
          <a:custGeom>
            <a:avLst/>
            <a:gdLst/>
            <a:ahLst/>
            <a:cxnLst/>
            <a:rect r="r" b="b" t="t" l="l"/>
            <a:pathLst>
              <a:path h="762961" w="1844014">
                <a:moveTo>
                  <a:pt x="0" y="0"/>
                </a:moveTo>
                <a:lnTo>
                  <a:pt x="1844015" y="0"/>
                </a:lnTo>
                <a:lnTo>
                  <a:pt x="1844015" y="762961"/>
                </a:lnTo>
                <a:lnTo>
                  <a:pt x="0" y="7629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795032" y="930452"/>
            <a:ext cx="1892729" cy="362467"/>
          </a:xfrm>
          <a:prstGeom prst="rect">
            <a:avLst/>
          </a:prstGeom>
        </p:spPr>
        <p:txBody>
          <a:bodyPr anchor="t" rtlCol="false" tIns="0" lIns="0" bIns="0" rIns="0">
            <a:spAutoFit/>
          </a:bodyPr>
          <a:lstStyle/>
          <a:p>
            <a:pPr algn="l">
              <a:lnSpc>
                <a:spcPts val="2267"/>
              </a:lnSpc>
            </a:pPr>
            <a:r>
              <a:rPr lang="en-US" sz="2576" spc="-41" b="true">
                <a:solidFill>
                  <a:srgbClr val="08090D"/>
                </a:solidFill>
                <a:latin typeface="Arial Bold"/>
                <a:ea typeface="Arial Bold"/>
                <a:cs typeface="Arial Bold"/>
                <a:sym typeface="Arial Bold"/>
              </a:rPr>
              <a:t>online shop</a:t>
            </a:r>
          </a:p>
        </p:txBody>
      </p:sp>
      <p:sp>
        <p:nvSpPr>
          <p:cNvPr name="TextBox 13" id="13"/>
          <p:cNvSpPr txBox="true"/>
          <p:nvPr/>
        </p:nvSpPr>
        <p:spPr>
          <a:xfrm rot="0">
            <a:off x="13923200" y="920927"/>
            <a:ext cx="3002725"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@reallygreatsite</a:t>
            </a:r>
          </a:p>
        </p:txBody>
      </p:sp>
      <p:sp>
        <p:nvSpPr>
          <p:cNvPr name="TextBox 14" id="14"/>
          <p:cNvSpPr txBox="true"/>
          <p:nvPr/>
        </p:nvSpPr>
        <p:spPr>
          <a:xfrm rot="0">
            <a:off x="13179026" y="920927"/>
            <a:ext cx="1136202"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About Us</a:t>
            </a:r>
          </a:p>
        </p:txBody>
      </p:sp>
      <p:sp>
        <p:nvSpPr>
          <p:cNvPr name="TextBox 15" id="15"/>
          <p:cNvSpPr txBox="true"/>
          <p:nvPr/>
        </p:nvSpPr>
        <p:spPr>
          <a:xfrm rot="0">
            <a:off x="11721551" y="920927"/>
            <a:ext cx="811975"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Menu</a:t>
            </a:r>
          </a:p>
        </p:txBody>
      </p:sp>
      <p:sp>
        <p:nvSpPr>
          <p:cNvPr name="TextBox 16" id="16"/>
          <p:cNvSpPr txBox="true"/>
          <p:nvPr/>
        </p:nvSpPr>
        <p:spPr>
          <a:xfrm rot="0">
            <a:off x="2054482" y="2287657"/>
            <a:ext cx="13100476" cy="2347010"/>
          </a:xfrm>
          <a:prstGeom prst="rect">
            <a:avLst/>
          </a:prstGeom>
        </p:spPr>
        <p:txBody>
          <a:bodyPr anchor="t" rtlCol="false" tIns="0" lIns="0" bIns="0" rIns="0">
            <a:spAutoFit/>
          </a:bodyPr>
          <a:lstStyle/>
          <a:p>
            <a:pPr algn="l">
              <a:lnSpc>
                <a:spcPts val="8485"/>
              </a:lnSpc>
            </a:pPr>
            <a:r>
              <a:rPr lang="en-US" sz="8158" spc="-342" b="true">
                <a:solidFill>
                  <a:srgbClr val="141519"/>
                </a:solidFill>
                <a:latin typeface="Arial Bold"/>
                <a:ea typeface="Arial Bold"/>
                <a:cs typeface="Arial Bold"/>
                <a:sym typeface="Arial Bold"/>
              </a:rPr>
              <a:t>rapidly grown into a leading eCommerce platform</a:t>
            </a:r>
          </a:p>
        </p:txBody>
      </p:sp>
      <p:sp>
        <p:nvSpPr>
          <p:cNvPr name="TextBox 17" id="17"/>
          <p:cNvSpPr txBox="true"/>
          <p:nvPr/>
        </p:nvSpPr>
        <p:spPr>
          <a:xfrm rot="0">
            <a:off x="2629481" y="7751593"/>
            <a:ext cx="4292024" cy="769099"/>
          </a:xfrm>
          <a:prstGeom prst="rect">
            <a:avLst/>
          </a:prstGeom>
        </p:spPr>
        <p:txBody>
          <a:bodyPr anchor="t" rtlCol="false" tIns="0" lIns="0" bIns="0" rIns="0">
            <a:spAutoFit/>
          </a:bodyPr>
          <a:lstStyle/>
          <a:p>
            <a:pPr algn="l">
              <a:lnSpc>
                <a:spcPts val="2779"/>
              </a:lnSpc>
            </a:pPr>
            <a:r>
              <a:rPr lang="en-US" sz="2672" spc="-112" b="true">
                <a:solidFill>
                  <a:srgbClr val="EBEBEB"/>
                </a:solidFill>
                <a:latin typeface="Arial Bold"/>
                <a:ea typeface="Arial Bold"/>
                <a:cs typeface="Arial Bold"/>
                <a:sym typeface="Arial Bold"/>
              </a:rPr>
              <a:t>a deep understanding of consumer behavior</a:t>
            </a:r>
          </a:p>
        </p:txBody>
      </p:sp>
      <p:sp>
        <p:nvSpPr>
          <p:cNvPr name="TextBox 18" id="18"/>
          <p:cNvSpPr txBox="true"/>
          <p:nvPr/>
        </p:nvSpPr>
        <p:spPr>
          <a:xfrm rot="0">
            <a:off x="2054482" y="4876552"/>
            <a:ext cx="6690407" cy="2149259"/>
          </a:xfrm>
          <a:prstGeom prst="rect">
            <a:avLst/>
          </a:prstGeom>
        </p:spPr>
        <p:txBody>
          <a:bodyPr anchor="t" rtlCol="false" tIns="0" lIns="0" bIns="0" rIns="0">
            <a:spAutoFit/>
          </a:bodyPr>
          <a:lstStyle/>
          <a:p>
            <a:pPr algn="just">
              <a:lnSpc>
                <a:spcPts val="2443"/>
              </a:lnSpc>
            </a:pPr>
            <a:r>
              <a:rPr lang="en-US" sz="1576">
                <a:solidFill>
                  <a:srgbClr val="141519"/>
                </a:solidFill>
                <a:latin typeface="Arial"/>
                <a:ea typeface="Arial"/>
                <a:cs typeface="Arial"/>
                <a:sym typeface="Arial"/>
              </a:rPr>
              <a:t>Founded in 2013, Larana, Inc. has rapidly grown into a leading eCommerce platform that connects millions of customers and sellers globally. With a commitment to innovation and excellence, we offer a wide range of products, from fashion and electronics to home essentials and unique artisanal goods. Our platform combines cutting-edge technology with a deep understanding of consumer behavior, enabling us to offer an intuitive and seamless online shopping experience.</a:t>
            </a:r>
          </a:p>
        </p:txBody>
      </p:sp>
      <p:sp>
        <p:nvSpPr>
          <p:cNvPr name="TextBox 19" id="19"/>
          <p:cNvSpPr txBox="true"/>
          <p:nvPr/>
        </p:nvSpPr>
        <p:spPr>
          <a:xfrm rot="0">
            <a:off x="9258408" y="7368770"/>
            <a:ext cx="6764081" cy="1539659"/>
          </a:xfrm>
          <a:prstGeom prst="rect">
            <a:avLst/>
          </a:prstGeom>
        </p:spPr>
        <p:txBody>
          <a:bodyPr anchor="t" rtlCol="false" tIns="0" lIns="0" bIns="0" rIns="0">
            <a:spAutoFit/>
          </a:bodyPr>
          <a:lstStyle/>
          <a:p>
            <a:pPr algn="just">
              <a:lnSpc>
                <a:spcPts val="2443"/>
              </a:lnSpc>
            </a:pPr>
            <a:r>
              <a:rPr lang="en-US" sz="1576">
                <a:solidFill>
                  <a:srgbClr val="141519"/>
                </a:solidFill>
                <a:latin typeface="Arial"/>
                <a:ea typeface="Arial"/>
                <a:cs typeface="Arial"/>
                <a:sym typeface="Arial"/>
              </a:rPr>
              <a:t>We believe in empowering both customers and businesses, ensuring that each transaction is not just a sale but an opportunity to build lasting relationships. Our platform offers sellers advanced analytics, marketing tools, and fulfillment services, allowing them to focus on what they do best — creating great products.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051942" cy="12012747"/>
          </a:xfrm>
          <a:custGeom>
            <a:avLst/>
            <a:gdLst/>
            <a:ahLst/>
            <a:cxnLst/>
            <a:rect r="r" b="b" t="t" l="l"/>
            <a:pathLst>
              <a:path h="12012747" w="18051942">
                <a:moveTo>
                  <a:pt x="0" y="0"/>
                </a:moveTo>
                <a:lnTo>
                  <a:pt x="18051942" y="0"/>
                </a:lnTo>
                <a:lnTo>
                  <a:pt x="18051942" y="12012747"/>
                </a:lnTo>
                <a:lnTo>
                  <a:pt x="0" y="12012747"/>
                </a:lnTo>
                <a:lnTo>
                  <a:pt x="0" y="0"/>
                </a:lnTo>
                <a:close/>
              </a:path>
            </a:pathLst>
          </a:custGeom>
          <a:blipFill>
            <a:blip r:embed="rId2"/>
            <a:stretch>
              <a:fillRect l="0" t="0" r="0" b="0"/>
            </a:stretch>
          </a:blipFill>
        </p:spPr>
      </p:sp>
      <p:sp>
        <p:nvSpPr>
          <p:cNvPr name="Freeform 3" id="3"/>
          <p:cNvSpPr/>
          <p:nvPr/>
        </p:nvSpPr>
        <p:spPr>
          <a:xfrm flipH="false" flipV="false" rot="0">
            <a:off x="1074577" y="845799"/>
            <a:ext cx="499539" cy="503199"/>
          </a:xfrm>
          <a:custGeom>
            <a:avLst/>
            <a:gdLst/>
            <a:ahLst/>
            <a:cxnLst/>
            <a:rect r="r" b="b" t="t" l="l"/>
            <a:pathLst>
              <a:path h="503199" w="49953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154957" y="756844"/>
            <a:ext cx="2104343" cy="481425"/>
            <a:chOff x="0" y="0"/>
            <a:chExt cx="1776404" cy="406400"/>
          </a:xfrm>
        </p:grpSpPr>
        <p:sp>
          <p:nvSpPr>
            <p:cNvPr name="Freeform 5" id="5"/>
            <p:cNvSpPr/>
            <p:nvPr/>
          </p:nvSpPr>
          <p:spPr>
            <a:xfrm flipH="false" flipV="false" rot="0">
              <a:off x="0" y="0"/>
              <a:ext cx="1776404" cy="406400"/>
            </a:xfrm>
            <a:custGeom>
              <a:avLst/>
              <a:gdLst/>
              <a:ahLst/>
              <a:cxnLst/>
              <a:rect r="r" b="b" t="t" l="l"/>
              <a:pathLst>
                <a:path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141519"/>
              </a:solidFill>
              <a:prstDash val="solid"/>
              <a:miter/>
            </a:ln>
          </p:spPr>
        </p:sp>
        <p:sp>
          <p:nvSpPr>
            <p:cNvPr name="TextBox 6" id="6"/>
            <p:cNvSpPr txBox="true"/>
            <p:nvPr/>
          </p:nvSpPr>
          <p:spPr>
            <a:xfrm>
              <a:off x="0" y="-38100"/>
              <a:ext cx="1776404"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212735" y="2638241"/>
            <a:ext cx="4153591" cy="6270188"/>
            <a:chOff x="0" y="0"/>
            <a:chExt cx="1093950" cy="1651408"/>
          </a:xfrm>
        </p:grpSpPr>
        <p:sp>
          <p:nvSpPr>
            <p:cNvPr name="Freeform 8" id="8"/>
            <p:cNvSpPr/>
            <p:nvPr/>
          </p:nvSpPr>
          <p:spPr>
            <a:xfrm flipH="false" flipV="false" rot="0">
              <a:off x="0" y="0"/>
              <a:ext cx="1093950" cy="1651408"/>
            </a:xfrm>
            <a:custGeom>
              <a:avLst/>
              <a:gdLst/>
              <a:ahLst/>
              <a:cxnLst/>
              <a:rect r="r" b="b" t="t" l="l"/>
              <a:pathLst>
                <a:path h="1651408" w="1093950">
                  <a:moveTo>
                    <a:pt x="0" y="0"/>
                  </a:moveTo>
                  <a:lnTo>
                    <a:pt x="1093950" y="0"/>
                  </a:lnTo>
                  <a:lnTo>
                    <a:pt x="1093950" y="1651408"/>
                  </a:lnTo>
                  <a:lnTo>
                    <a:pt x="0" y="1651408"/>
                  </a:lnTo>
                  <a:close/>
                </a:path>
              </a:pathLst>
            </a:custGeom>
            <a:solidFill>
              <a:srgbClr val="CF4432"/>
            </a:solidFill>
          </p:spPr>
        </p:sp>
        <p:sp>
          <p:nvSpPr>
            <p:cNvPr name="TextBox 9" id="9"/>
            <p:cNvSpPr txBox="true"/>
            <p:nvPr/>
          </p:nvSpPr>
          <p:spPr>
            <a:xfrm>
              <a:off x="0" y="19050"/>
              <a:ext cx="1093950" cy="1632358"/>
            </a:xfrm>
            <a:prstGeom prst="rect">
              <a:avLst/>
            </a:prstGeom>
          </p:spPr>
          <p:txBody>
            <a:bodyPr anchor="ctr" rtlCol="false" tIns="50800" lIns="50800" bIns="50800" rIns="50800"/>
            <a:lstStyle/>
            <a:p>
              <a:pPr algn="ctr">
                <a:lnSpc>
                  <a:spcPts val="1387"/>
                </a:lnSpc>
              </a:pPr>
            </a:p>
          </p:txBody>
        </p:sp>
      </p:grpSp>
      <p:grpSp>
        <p:nvGrpSpPr>
          <p:cNvPr name="Group 10" id="10"/>
          <p:cNvGrpSpPr/>
          <p:nvPr/>
        </p:nvGrpSpPr>
        <p:grpSpPr>
          <a:xfrm rot="0">
            <a:off x="7953930" y="3880351"/>
            <a:ext cx="3311843" cy="5028078"/>
            <a:chOff x="0" y="0"/>
            <a:chExt cx="872255" cy="1324268"/>
          </a:xfrm>
        </p:grpSpPr>
        <p:sp>
          <p:nvSpPr>
            <p:cNvPr name="Freeform 11" id="11"/>
            <p:cNvSpPr/>
            <p:nvPr/>
          </p:nvSpPr>
          <p:spPr>
            <a:xfrm flipH="false" flipV="false" rot="0">
              <a:off x="0" y="0"/>
              <a:ext cx="872255" cy="1324268"/>
            </a:xfrm>
            <a:custGeom>
              <a:avLst/>
              <a:gdLst/>
              <a:ahLst/>
              <a:cxnLst/>
              <a:rect r="r" b="b" t="t" l="l"/>
              <a:pathLst>
                <a:path h="1324268" w="872255">
                  <a:moveTo>
                    <a:pt x="0" y="0"/>
                  </a:moveTo>
                  <a:lnTo>
                    <a:pt x="872255" y="0"/>
                  </a:lnTo>
                  <a:lnTo>
                    <a:pt x="872255" y="1324268"/>
                  </a:lnTo>
                  <a:lnTo>
                    <a:pt x="0" y="1324268"/>
                  </a:lnTo>
                  <a:close/>
                </a:path>
              </a:pathLst>
            </a:custGeom>
            <a:solidFill>
              <a:srgbClr val="C5C6C6"/>
            </a:solidFill>
          </p:spPr>
        </p:sp>
        <p:sp>
          <p:nvSpPr>
            <p:cNvPr name="TextBox 12" id="12"/>
            <p:cNvSpPr txBox="true"/>
            <p:nvPr/>
          </p:nvSpPr>
          <p:spPr>
            <a:xfrm>
              <a:off x="0" y="19050"/>
              <a:ext cx="872255" cy="1305218"/>
            </a:xfrm>
            <a:prstGeom prst="rect">
              <a:avLst/>
            </a:prstGeom>
          </p:spPr>
          <p:txBody>
            <a:bodyPr anchor="ctr" rtlCol="false" tIns="50800" lIns="50800" bIns="50800" rIns="50800"/>
            <a:lstStyle/>
            <a:p>
              <a:pPr algn="ctr">
                <a:lnSpc>
                  <a:spcPts val="1387"/>
                </a:lnSpc>
              </a:pPr>
            </a:p>
          </p:txBody>
        </p:sp>
      </p:grpSp>
      <p:grpSp>
        <p:nvGrpSpPr>
          <p:cNvPr name="Group 13" id="13"/>
          <p:cNvGrpSpPr/>
          <p:nvPr/>
        </p:nvGrpSpPr>
        <p:grpSpPr>
          <a:xfrm rot="0">
            <a:off x="11721551" y="3880351"/>
            <a:ext cx="3311843" cy="5028078"/>
            <a:chOff x="0" y="0"/>
            <a:chExt cx="872255" cy="1324268"/>
          </a:xfrm>
        </p:grpSpPr>
        <p:sp>
          <p:nvSpPr>
            <p:cNvPr name="Freeform 14" id="14"/>
            <p:cNvSpPr/>
            <p:nvPr/>
          </p:nvSpPr>
          <p:spPr>
            <a:xfrm flipH="false" flipV="false" rot="0">
              <a:off x="0" y="0"/>
              <a:ext cx="872255" cy="1324268"/>
            </a:xfrm>
            <a:custGeom>
              <a:avLst/>
              <a:gdLst/>
              <a:ahLst/>
              <a:cxnLst/>
              <a:rect r="r" b="b" t="t" l="l"/>
              <a:pathLst>
                <a:path h="1324268" w="872255">
                  <a:moveTo>
                    <a:pt x="0" y="0"/>
                  </a:moveTo>
                  <a:lnTo>
                    <a:pt x="872255" y="0"/>
                  </a:lnTo>
                  <a:lnTo>
                    <a:pt x="872255" y="1324268"/>
                  </a:lnTo>
                  <a:lnTo>
                    <a:pt x="0" y="1324268"/>
                  </a:lnTo>
                  <a:close/>
                </a:path>
              </a:pathLst>
            </a:custGeom>
            <a:solidFill>
              <a:srgbClr val="C5C6C6"/>
            </a:solidFill>
          </p:spPr>
        </p:sp>
        <p:sp>
          <p:nvSpPr>
            <p:cNvPr name="TextBox 15" id="15"/>
            <p:cNvSpPr txBox="true"/>
            <p:nvPr/>
          </p:nvSpPr>
          <p:spPr>
            <a:xfrm>
              <a:off x="0" y="9525"/>
              <a:ext cx="872255" cy="1314743"/>
            </a:xfrm>
            <a:prstGeom prst="rect">
              <a:avLst/>
            </a:prstGeom>
          </p:spPr>
          <p:txBody>
            <a:bodyPr anchor="ctr" rtlCol="false" tIns="50800" lIns="50800" bIns="50800" rIns="50800"/>
            <a:lstStyle/>
            <a:p>
              <a:pPr algn="ctr">
                <a:lnSpc>
                  <a:spcPts val="1563"/>
                </a:lnSpc>
              </a:pPr>
            </a:p>
            <a:p>
              <a:pPr algn="ctr">
                <a:lnSpc>
                  <a:spcPts val="1563"/>
                </a:lnSpc>
              </a:pPr>
            </a:p>
            <a:p>
              <a:pPr algn="ctr">
                <a:lnSpc>
                  <a:spcPts val="1563"/>
                </a:lnSpc>
              </a:pPr>
            </a:p>
            <a:p>
              <a:pPr algn="ctr">
                <a:lnSpc>
                  <a:spcPts val="1563"/>
                </a:lnSpc>
              </a:pPr>
            </a:p>
          </p:txBody>
        </p:sp>
      </p:grpSp>
      <p:sp>
        <p:nvSpPr>
          <p:cNvPr name="Freeform 16" id="16"/>
          <p:cNvSpPr/>
          <p:nvPr/>
        </p:nvSpPr>
        <p:spPr>
          <a:xfrm flipH="false" flipV="false" rot="0">
            <a:off x="1074577" y="2327080"/>
            <a:ext cx="4313777" cy="6711826"/>
          </a:xfrm>
          <a:custGeom>
            <a:avLst/>
            <a:gdLst/>
            <a:ahLst/>
            <a:cxnLst/>
            <a:rect r="r" b="b" t="t" l="l"/>
            <a:pathLst>
              <a:path h="6711826" w="4313777">
                <a:moveTo>
                  <a:pt x="0" y="0"/>
                </a:moveTo>
                <a:lnTo>
                  <a:pt x="4313778" y="0"/>
                </a:lnTo>
                <a:lnTo>
                  <a:pt x="4313778" y="6711826"/>
                </a:lnTo>
                <a:lnTo>
                  <a:pt x="0" y="6711826"/>
                </a:lnTo>
                <a:lnTo>
                  <a:pt x="0" y="0"/>
                </a:lnTo>
                <a:close/>
              </a:path>
            </a:pathLst>
          </a:custGeom>
          <a:blipFill>
            <a:blip r:embed="rId5"/>
            <a:stretch>
              <a:fillRect l="0" t="-20892" r="0" b="-21933"/>
            </a:stretch>
          </a:blipFill>
        </p:spPr>
      </p:sp>
      <p:sp>
        <p:nvSpPr>
          <p:cNvPr name="TextBox 17" id="17"/>
          <p:cNvSpPr txBox="true"/>
          <p:nvPr/>
        </p:nvSpPr>
        <p:spPr>
          <a:xfrm rot="0">
            <a:off x="1795032" y="930452"/>
            <a:ext cx="1855700" cy="648808"/>
          </a:xfrm>
          <a:prstGeom prst="rect">
            <a:avLst/>
          </a:prstGeom>
        </p:spPr>
        <p:txBody>
          <a:bodyPr anchor="t" rtlCol="false" tIns="0" lIns="0" bIns="0" rIns="0">
            <a:spAutoFit/>
          </a:bodyPr>
          <a:lstStyle/>
          <a:p>
            <a:pPr algn="l">
              <a:lnSpc>
                <a:spcPts val="2267"/>
              </a:lnSpc>
            </a:pPr>
            <a:r>
              <a:rPr lang="en-US" sz="2576" spc="-41" b="true">
                <a:solidFill>
                  <a:srgbClr val="08090D"/>
                </a:solidFill>
                <a:latin typeface="Arial Bold"/>
                <a:ea typeface="Arial Bold"/>
                <a:cs typeface="Arial Bold"/>
                <a:sym typeface="Arial Bold"/>
              </a:rPr>
              <a:t>online shop</a:t>
            </a:r>
          </a:p>
          <a:p>
            <a:pPr algn="l">
              <a:lnSpc>
                <a:spcPts val="2267"/>
              </a:lnSpc>
            </a:pPr>
          </a:p>
        </p:txBody>
      </p:sp>
      <p:sp>
        <p:nvSpPr>
          <p:cNvPr name="TextBox 18" id="18"/>
          <p:cNvSpPr txBox="true"/>
          <p:nvPr/>
        </p:nvSpPr>
        <p:spPr>
          <a:xfrm rot="0">
            <a:off x="13923200" y="920927"/>
            <a:ext cx="3002725"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@reallygreatsite</a:t>
            </a:r>
          </a:p>
        </p:txBody>
      </p:sp>
      <p:sp>
        <p:nvSpPr>
          <p:cNvPr name="TextBox 19" id="19"/>
          <p:cNvSpPr txBox="true"/>
          <p:nvPr/>
        </p:nvSpPr>
        <p:spPr>
          <a:xfrm rot="0">
            <a:off x="13179026" y="920927"/>
            <a:ext cx="1136202"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About Us</a:t>
            </a:r>
          </a:p>
        </p:txBody>
      </p:sp>
      <p:sp>
        <p:nvSpPr>
          <p:cNvPr name="TextBox 20" id="20"/>
          <p:cNvSpPr txBox="true"/>
          <p:nvPr/>
        </p:nvSpPr>
        <p:spPr>
          <a:xfrm rot="0">
            <a:off x="11721551" y="920927"/>
            <a:ext cx="811975" cy="216460"/>
          </a:xfrm>
          <a:prstGeom prst="rect">
            <a:avLst/>
          </a:prstGeom>
        </p:spPr>
        <p:txBody>
          <a:bodyPr anchor="t" rtlCol="false" tIns="0" lIns="0" bIns="0" rIns="0">
            <a:spAutoFit/>
          </a:bodyPr>
          <a:lstStyle/>
          <a:p>
            <a:pPr algn="r">
              <a:lnSpc>
                <a:spcPts val="1387"/>
              </a:lnSpc>
            </a:pPr>
            <a:r>
              <a:rPr lang="en-US" sz="1576">
                <a:solidFill>
                  <a:srgbClr val="141519"/>
                </a:solidFill>
                <a:latin typeface="Arial"/>
                <a:ea typeface="Arial"/>
                <a:cs typeface="Arial"/>
                <a:sym typeface="Arial"/>
              </a:rPr>
              <a:t>Menu</a:t>
            </a:r>
          </a:p>
        </p:txBody>
      </p:sp>
      <p:sp>
        <p:nvSpPr>
          <p:cNvPr name="TextBox 21" id="21"/>
          <p:cNvSpPr txBox="true"/>
          <p:nvPr/>
        </p:nvSpPr>
        <p:spPr>
          <a:xfrm rot="0">
            <a:off x="6402108" y="1367556"/>
            <a:ext cx="6415488" cy="1270685"/>
          </a:xfrm>
          <a:prstGeom prst="rect">
            <a:avLst/>
          </a:prstGeom>
        </p:spPr>
        <p:txBody>
          <a:bodyPr anchor="t" rtlCol="false" tIns="0" lIns="0" bIns="0" rIns="0">
            <a:spAutoFit/>
          </a:bodyPr>
          <a:lstStyle/>
          <a:p>
            <a:pPr algn="ctr">
              <a:lnSpc>
                <a:spcPts val="8485"/>
              </a:lnSpc>
            </a:pPr>
            <a:r>
              <a:rPr lang="en-US" b="true" sz="8158" spc="-342">
                <a:solidFill>
                  <a:srgbClr val="141519"/>
                </a:solidFill>
                <a:latin typeface="Arial Bold"/>
                <a:ea typeface="Arial Bold"/>
                <a:cs typeface="Arial Bold"/>
                <a:sym typeface="Arial Bold"/>
              </a:rPr>
              <a:t>Register Page</a:t>
            </a:r>
          </a:p>
        </p:txBody>
      </p:sp>
      <p:sp>
        <p:nvSpPr>
          <p:cNvPr name="TextBox 22" id="22"/>
          <p:cNvSpPr txBox="true"/>
          <p:nvPr/>
        </p:nvSpPr>
        <p:spPr>
          <a:xfrm rot="0">
            <a:off x="8172061" y="4120245"/>
            <a:ext cx="2805468" cy="415712"/>
          </a:xfrm>
          <a:prstGeom prst="rect">
            <a:avLst/>
          </a:prstGeom>
        </p:spPr>
        <p:txBody>
          <a:bodyPr anchor="t" rtlCol="false" tIns="0" lIns="0" bIns="0" rIns="0">
            <a:spAutoFit/>
          </a:bodyPr>
          <a:lstStyle/>
          <a:p>
            <a:pPr algn="just">
              <a:lnSpc>
                <a:spcPts val="2709"/>
              </a:lnSpc>
            </a:pPr>
            <a:r>
              <a:rPr lang="en-US" b="true" sz="2605" spc="-109">
                <a:solidFill>
                  <a:srgbClr val="08090D"/>
                </a:solidFill>
                <a:latin typeface="Arial Bold"/>
                <a:ea typeface="Arial Bold"/>
                <a:cs typeface="Arial Bold"/>
                <a:sym typeface="Arial Bold"/>
              </a:rPr>
              <a:t>Fields Included:</a:t>
            </a:r>
          </a:p>
        </p:txBody>
      </p:sp>
      <p:sp>
        <p:nvSpPr>
          <p:cNvPr name="TextBox 23" id="23"/>
          <p:cNvSpPr txBox="true"/>
          <p:nvPr/>
        </p:nvSpPr>
        <p:spPr>
          <a:xfrm rot="0">
            <a:off x="7953930" y="4522413"/>
            <a:ext cx="2565525" cy="4554541"/>
          </a:xfrm>
          <a:prstGeom prst="rect">
            <a:avLst/>
          </a:prstGeom>
        </p:spPr>
        <p:txBody>
          <a:bodyPr anchor="t" rtlCol="false" tIns="0" lIns="0" bIns="0" rIns="0">
            <a:spAutoFit/>
          </a:bodyPr>
          <a:lstStyle/>
          <a:p>
            <a:pPr algn="l" marL="362385" indent="-181192" lvl="1">
              <a:lnSpc>
                <a:spcPts val="2601"/>
              </a:lnSpc>
              <a:buFont typeface="Arial"/>
              <a:buChar char="•"/>
            </a:pPr>
            <a:r>
              <a:rPr lang="en-US" b="true" sz="1678">
                <a:solidFill>
                  <a:srgbClr val="08090D"/>
                </a:solidFill>
                <a:latin typeface="Arial Bold"/>
                <a:ea typeface="Arial Bold"/>
                <a:cs typeface="Arial Bold"/>
                <a:sym typeface="Arial Bold"/>
              </a:rPr>
              <a:t>Name: User's full name.</a:t>
            </a:r>
          </a:p>
          <a:p>
            <a:pPr algn="l" marL="362385" indent="-181192" lvl="1">
              <a:lnSpc>
                <a:spcPts val="2601"/>
              </a:lnSpc>
              <a:buFont typeface="Arial"/>
              <a:buChar char="•"/>
            </a:pPr>
            <a:r>
              <a:rPr lang="en-US" b="true" sz="1678">
                <a:solidFill>
                  <a:srgbClr val="08090D"/>
                </a:solidFill>
                <a:latin typeface="Arial Bold"/>
                <a:ea typeface="Arial Bold"/>
                <a:cs typeface="Arial Bold"/>
                <a:sym typeface="Arial Bold"/>
              </a:rPr>
              <a:t>Email: For communication and account recovery.</a:t>
            </a:r>
          </a:p>
          <a:p>
            <a:pPr algn="l" marL="362385" indent="-181192" lvl="1">
              <a:lnSpc>
                <a:spcPts val="2601"/>
              </a:lnSpc>
              <a:buFont typeface="Arial"/>
              <a:buChar char="•"/>
            </a:pPr>
            <a:r>
              <a:rPr lang="en-US" b="true" sz="1678">
                <a:solidFill>
                  <a:srgbClr val="08090D"/>
                </a:solidFill>
                <a:latin typeface="Arial Bold"/>
                <a:ea typeface="Arial Bold"/>
                <a:cs typeface="Arial Bold"/>
                <a:sym typeface="Arial Bold"/>
              </a:rPr>
              <a:t>Password: Secure password creation.</a:t>
            </a:r>
          </a:p>
          <a:p>
            <a:pPr algn="l" marL="362385" indent="-181192" lvl="1">
              <a:lnSpc>
                <a:spcPts val="2601"/>
              </a:lnSpc>
              <a:buFont typeface="Arial"/>
              <a:buChar char="•"/>
            </a:pPr>
            <a:r>
              <a:rPr lang="en-US" b="true" sz="1678">
                <a:solidFill>
                  <a:srgbClr val="08090D"/>
                </a:solidFill>
                <a:latin typeface="Arial Bold"/>
                <a:ea typeface="Arial Bold"/>
                <a:cs typeface="Arial Bold"/>
                <a:sym typeface="Arial Bold"/>
              </a:rPr>
              <a:t>Confirm Password: Prevents typing errors.</a:t>
            </a:r>
          </a:p>
          <a:p>
            <a:pPr algn="l" marL="362385" indent="-181192" lvl="1">
              <a:lnSpc>
                <a:spcPts val="2601"/>
              </a:lnSpc>
              <a:buFont typeface="Arial"/>
              <a:buChar char="•"/>
            </a:pPr>
            <a:r>
              <a:rPr lang="en-US" b="true" sz="1678">
                <a:solidFill>
                  <a:srgbClr val="08090D"/>
                </a:solidFill>
                <a:latin typeface="Arial Bold"/>
                <a:ea typeface="Arial Bold"/>
                <a:cs typeface="Arial Bold"/>
                <a:sym typeface="Arial Bold"/>
              </a:rPr>
              <a:t>Mobile Number: For contact and OTP verification.</a:t>
            </a:r>
          </a:p>
          <a:p>
            <a:pPr algn="l">
              <a:lnSpc>
                <a:spcPts val="2601"/>
              </a:lnSpc>
            </a:pPr>
          </a:p>
        </p:txBody>
      </p:sp>
      <p:sp>
        <p:nvSpPr>
          <p:cNvPr name="TextBox 24" id="24"/>
          <p:cNvSpPr txBox="true"/>
          <p:nvPr/>
        </p:nvSpPr>
        <p:spPr>
          <a:xfrm rot="0">
            <a:off x="11913562" y="4120245"/>
            <a:ext cx="2634952" cy="714431"/>
          </a:xfrm>
          <a:prstGeom prst="rect">
            <a:avLst/>
          </a:prstGeom>
        </p:spPr>
        <p:txBody>
          <a:bodyPr anchor="t" rtlCol="false" tIns="0" lIns="0" bIns="0" rIns="0">
            <a:spAutoFit/>
          </a:bodyPr>
          <a:lstStyle/>
          <a:p>
            <a:pPr algn="just">
              <a:lnSpc>
                <a:spcPts val="2544"/>
              </a:lnSpc>
            </a:pPr>
            <a:r>
              <a:rPr lang="en-US" b="true" sz="2447" spc="-102">
                <a:solidFill>
                  <a:srgbClr val="08090D"/>
                </a:solidFill>
                <a:latin typeface="Arial Bold"/>
                <a:ea typeface="Arial Bold"/>
                <a:cs typeface="Arial Bold"/>
                <a:sym typeface="Arial Bold"/>
              </a:rPr>
              <a:t>Action Buttons:</a:t>
            </a:r>
          </a:p>
          <a:p>
            <a:pPr algn="just">
              <a:lnSpc>
                <a:spcPts val="2544"/>
              </a:lnSpc>
            </a:pPr>
          </a:p>
        </p:txBody>
      </p:sp>
      <p:sp>
        <p:nvSpPr>
          <p:cNvPr name="TextBox 25" id="25"/>
          <p:cNvSpPr txBox="true"/>
          <p:nvPr/>
        </p:nvSpPr>
        <p:spPr>
          <a:xfrm rot="0">
            <a:off x="11715114" y="4729901"/>
            <a:ext cx="2927823" cy="3362905"/>
          </a:xfrm>
          <a:prstGeom prst="rect">
            <a:avLst/>
          </a:prstGeom>
        </p:spPr>
        <p:txBody>
          <a:bodyPr anchor="t" rtlCol="false" tIns="0" lIns="0" bIns="0" rIns="0">
            <a:spAutoFit/>
          </a:bodyPr>
          <a:lstStyle/>
          <a:p>
            <a:pPr algn="l" marL="413560" indent="-206780" lvl="1">
              <a:lnSpc>
                <a:spcPts val="2969"/>
              </a:lnSpc>
              <a:buFont typeface="Arial"/>
              <a:buChar char="•"/>
            </a:pPr>
            <a:r>
              <a:rPr lang="en-US" b="true" sz="1915">
                <a:solidFill>
                  <a:srgbClr val="08090D"/>
                </a:solidFill>
                <a:latin typeface="Arial Bold"/>
                <a:ea typeface="Arial Bold"/>
                <a:cs typeface="Arial Bold"/>
                <a:sym typeface="Arial Bold"/>
              </a:rPr>
              <a:t>Register: A green, clearly visible button to complete the process.</a:t>
            </a:r>
          </a:p>
          <a:p>
            <a:pPr algn="l">
              <a:lnSpc>
                <a:spcPts val="2969"/>
              </a:lnSpc>
            </a:pPr>
          </a:p>
          <a:p>
            <a:pPr algn="l" marL="413560" indent="-206780" lvl="1">
              <a:lnSpc>
                <a:spcPts val="2969"/>
              </a:lnSpc>
              <a:buFont typeface="Arial"/>
              <a:buChar char="•"/>
            </a:pPr>
            <a:r>
              <a:rPr lang="en-US" b="true" sz="1915">
                <a:solidFill>
                  <a:srgbClr val="08090D"/>
                </a:solidFill>
                <a:latin typeface="Arial Bold"/>
                <a:ea typeface="Arial Bold"/>
                <a:cs typeface="Arial Bold"/>
                <a:sym typeface="Arial Bold"/>
              </a:rPr>
              <a:t>Login Link: A subtle link for existing users to sign in</a:t>
            </a:r>
          </a:p>
          <a:p>
            <a:pPr algn="l">
              <a:lnSpc>
                <a:spcPts val="296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269205">
            <a:off x="-1542539" y="-856901"/>
            <a:ext cx="21946526" cy="12636773"/>
          </a:xfrm>
          <a:custGeom>
            <a:avLst/>
            <a:gdLst/>
            <a:ahLst/>
            <a:cxnLst/>
            <a:rect r="r" b="b" t="t" l="l"/>
            <a:pathLst>
              <a:path h="12636773" w="21946526">
                <a:moveTo>
                  <a:pt x="0" y="0"/>
                </a:moveTo>
                <a:lnTo>
                  <a:pt x="21946526" y="0"/>
                </a:lnTo>
                <a:lnTo>
                  <a:pt x="21946526" y="12636773"/>
                </a:lnTo>
                <a:lnTo>
                  <a:pt x="0" y="12636773"/>
                </a:lnTo>
                <a:lnTo>
                  <a:pt x="0" y="0"/>
                </a:lnTo>
                <a:close/>
              </a:path>
            </a:pathLst>
          </a:custGeom>
          <a:blipFill>
            <a:blip r:embed="rId2"/>
            <a:stretch>
              <a:fillRect l="0" t="-18688" r="0" b="-11565"/>
            </a:stretch>
          </a:blipFill>
        </p:spPr>
      </p:sp>
      <p:sp>
        <p:nvSpPr>
          <p:cNvPr name="Freeform 3" id="3"/>
          <p:cNvSpPr/>
          <p:nvPr/>
        </p:nvSpPr>
        <p:spPr>
          <a:xfrm flipH="false" flipV="false" rot="0">
            <a:off x="13361690" y="-3593131"/>
            <a:ext cx="11663927" cy="9243662"/>
          </a:xfrm>
          <a:custGeom>
            <a:avLst/>
            <a:gdLst/>
            <a:ahLst/>
            <a:cxnLst/>
            <a:rect r="r" b="b" t="t" l="l"/>
            <a:pathLst>
              <a:path h="9243662" w="11663927">
                <a:moveTo>
                  <a:pt x="0" y="0"/>
                </a:moveTo>
                <a:lnTo>
                  <a:pt x="11663928" y="0"/>
                </a:lnTo>
                <a:lnTo>
                  <a:pt x="11663928" y="9243662"/>
                </a:lnTo>
                <a:lnTo>
                  <a:pt x="0" y="9243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5630516" y="3953123"/>
            <a:ext cx="5659536" cy="4114800"/>
          </a:xfrm>
          <a:custGeom>
            <a:avLst/>
            <a:gdLst/>
            <a:ahLst/>
            <a:cxnLst/>
            <a:rect r="r" b="b" t="t" l="l"/>
            <a:pathLst>
              <a:path h="4114800" w="5659536">
                <a:moveTo>
                  <a:pt x="0" y="0"/>
                </a:moveTo>
                <a:lnTo>
                  <a:pt x="5659536" y="0"/>
                </a:lnTo>
                <a:lnTo>
                  <a:pt x="565953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79846" y="6736638"/>
            <a:ext cx="10498910" cy="5043325"/>
          </a:xfrm>
          <a:custGeom>
            <a:avLst/>
            <a:gdLst/>
            <a:ahLst/>
            <a:cxnLst/>
            <a:rect r="r" b="b" t="t" l="l"/>
            <a:pathLst>
              <a:path h="5043325" w="10498910">
                <a:moveTo>
                  <a:pt x="0" y="0"/>
                </a:moveTo>
                <a:lnTo>
                  <a:pt x="10498910" y="0"/>
                </a:lnTo>
                <a:lnTo>
                  <a:pt x="10498910" y="5043324"/>
                </a:lnTo>
                <a:lnTo>
                  <a:pt x="0" y="50433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8044996" y="20888"/>
            <a:ext cx="4515830" cy="1474055"/>
            <a:chOff x="0" y="0"/>
            <a:chExt cx="1070964" cy="349584"/>
          </a:xfrm>
        </p:grpSpPr>
        <p:sp>
          <p:nvSpPr>
            <p:cNvPr name="Freeform 7" id="7"/>
            <p:cNvSpPr/>
            <p:nvPr/>
          </p:nvSpPr>
          <p:spPr>
            <a:xfrm flipH="false" flipV="false" rot="0">
              <a:off x="0" y="0"/>
              <a:ext cx="1070964" cy="349584"/>
            </a:xfrm>
            <a:custGeom>
              <a:avLst/>
              <a:gdLst/>
              <a:ahLst/>
              <a:cxnLst/>
              <a:rect r="r" b="b" t="t" l="l"/>
              <a:pathLst>
                <a:path h="349584" w="1070964">
                  <a:moveTo>
                    <a:pt x="0" y="0"/>
                  </a:moveTo>
                  <a:lnTo>
                    <a:pt x="1070964" y="0"/>
                  </a:lnTo>
                  <a:lnTo>
                    <a:pt x="1070964" y="349584"/>
                  </a:lnTo>
                  <a:lnTo>
                    <a:pt x="0" y="349584"/>
                  </a:lnTo>
                  <a:close/>
                </a:path>
              </a:pathLst>
            </a:custGeom>
            <a:solidFill>
              <a:srgbClr val="1E545D"/>
            </a:solidFill>
          </p:spPr>
        </p:sp>
        <p:sp>
          <p:nvSpPr>
            <p:cNvPr name="TextBox 8" id="8"/>
            <p:cNvSpPr txBox="true"/>
            <p:nvPr/>
          </p:nvSpPr>
          <p:spPr>
            <a:xfrm>
              <a:off x="0" y="19050"/>
              <a:ext cx="1070964" cy="330534"/>
            </a:xfrm>
            <a:prstGeom prst="rect">
              <a:avLst/>
            </a:prstGeom>
          </p:spPr>
          <p:txBody>
            <a:bodyPr anchor="ctr" rtlCol="false" tIns="50800" lIns="50800" bIns="50800" rIns="50800"/>
            <a:lstStyle/>
            <a:p>
              <a:pPr algn="ctr">
                <a:lnSpc>
                  <a:spcPts val="1387"/>
                </a:lnSpc>
              </a:pPr>
            </a:p>
          </p:txBody>
        </p:sp>
      </p:grpSp>
      <p:grpSp>
        <p:nvGrpSpPr>
          <p:cNvPr name="Group 9" id="9"/>
          <p:cNvGrpSpPr/>
          <p:nvPr/>
        </p:nvGrpSpPr>
        <p:grpSpPr>
          <a:xfrm rot="0">
            <a:off x="3620463" y="0"/>
            <a:ext cx="4755343" cy="1494942"/>
            <a:chOff x="0" y="0"/>
            <a:chExt cx="1127767" cy="354537"/>
          </a:xfrm>
        </p:grpSpPr>
        <p:sp>
          <p:nvSpPr>
            <p:cNvPr name="Freeform 10" id="10"/>
            <p:cNvSpPr/>
            <p:nvPr/>
          </p:nvSpPr>
          <p:spPr>
            <a:xfrm flipH="false" flipV="false" rot="0">
              <a:off x="0" y="0"/>
              <a:ext cx="1127767" cy="354537"/>
            </a:xfrm>
            <a:custGeom>
              <a:avLst/>
              <a:gdLst/>
              <a:ahLst/>
              <a:cxnLst/>
              <a:rect r="r" b="b" t="t" l="l"/>
              <a:pathLst>
                <a:path h="354537" w="1127767">
                  <a:moveTo>
                    <a:pt x="0" y="0"/>
                  </a:moveTo>
                  <a:lnTo>
                    <a:pt x="1127767" y="0"/>
                  </a:lnTo>
                  <a:lnTo>
                    <a:pt x="1127767" y="354537"/>
                  </a:lnTo>
                  <a:lnTo>
                    <a:pt x="0" y="354537"/>
                  </a:lnTo>
                  <a:close/>
                </a:path>
              </a:pathLst>
            </a:custGeom>
            <a:solidFill>
              <a:srgbClr val="FBBB39"/>
            </a:solidFill>
          </p:spPr>
        </p:sp>
        <p:sp>
          <p:nvSpPr>
            <p:cNvPr name="TextBox 11" id="11"/>
            <p:cNvSpPr txBox="true"/>
            <p:nvPr/>
          </p:nvSpPr>
          <p:spPr>
            <a:xfrm>
              <a:off x="0" y="19050"/>
              <a:ext cx="1127767" cy="335487"/>
            </a:xfrm>
            <a:prstGeom prst="rect">
              <a:avLst/>
            </a:prstGeom>
          </p:spPr>
          <p:txBody>
            <a:bodyPr anchor="ctr" rtlCol="false" tIns="50800" lIns="50800" bIns="50800" rIns="50800"/>
            <a:lstStyle/>
            <a:p>
              <a:pPr algn="ctr">
                <a:lnSpc>
                  <a:spcPts val="1387"/>
                </a:lnSpc>
              </a:pPr>
            </a:p>
          </p:txBody>
        </p:sp>
      </p:grpSp>
      <p:sp>
        <p:nvSpPr>
          <p:cNvPr name="TextBox 12" id="12"/>
          <p:cNvSpPr txBox="true"/>
          <p:nvPr/>
        </p:nvSpPr>
        <p:spPr>
          <a:xfrm rot="0">
            <a:off x="1028700" y="78038"/>
            <a:ext cx="14146277" cy="1416905"/>
          </a:xfrm>
          <a:prstGeom prst="rect">
            <a:avLst/>
          </a:prstGeom>
        </p:spPr>
        <p:txBody>
          <a:bodyPr anchor="t" rtlCol="false" tIns="0" lIns="0" bIns="0" rIns="0">
            <a:spAutoFit/>
          </a:bodyPr>
          <a:lstStyle/>
          <a:p>
            <a:pPr algn="ctr">
              <a:lnSpc>
                <a:spcPts val="11052"/>
              </a:lnSpc>
            </a:pPr>
            <a:r>
              <a:rPr lang="en-US" sz="9695" spc="707">
                <a:solidFill>
                  <a:srgbClr val="000000"/>
                </a:solidFill>
                <a:latin typeface="DM Serif Display"/>
                <a:ea typeface="DM Serif Display"/>
                <a:cs typeface="DM Serif Display"/>
                <a:sym typeface="DM Serif Display"/>
              </a:rPr>
              <a:t>Login Page</a:t>
            </a:r>
          </a:p>
        </p:txBody>
      </p:sp>
      <p:sp>
        <p:nvSpPr>
          <p:cNvPr name="Freeform 13" id="13"/>
          <p:cNvSpPr/>
          <p:nvPr/>
        </p:nvSpPr>
        <p:spPr>
          <a:xfrm flipH="false" flipV="false" rot="0">
            <a:off x="9784079" y="1494942"/>
            <a:ext cx="7155222" cy="7446058"/>
          </a:xfrm>
          <a:custGeom>
            <a:avLst/>
            <a:gdLst/>
            <a:ahLst/>
            <a:cxnLst/>
            <a:rect r="r" b="b" t="t" l="l"/>
            <a:pathLst>
              <a:path h="7446058" w="7155222">
                <a:moveTo>
                  <a:pt x="0" y="0"/>
                </a:moveTo>
                <a:lnTo>
                  <a:pt x="7155223" y="0"/>
                </a:lnTo>
                <a:lnTo>
                  <a:pt x="7155223" y="7446058"/>
                </a:lnTo>
                <a:lnTo>
                  <a:pt x="0" y="7446058"/>
                </a:lnTo>
                <a:lnTo>
                  <a:pt x="0" y="0"/>
                </a:lnTo>
                <a:close/>
              </a:path>
            </a:pathLst>
          </a:custGeom>
          <a:blipFill>
            <a:blip r:embed="rId9"/>
            <a:stretch>
              <a:fillRect l="-4305" t="-64226" r="-4532" b="-68188"/>
            </a:stretch>
          </a:blipFill>
        </p:spPr>
      </p:sp>
      <p:grpSp>
        <p:nvGrpSpPr>
          <p:cNvPr name="Group 14" id="14"/>
          <p:cNvGrpSpPr/>
          <p:nvPr/>
        </p:nvGrpSpPr>
        <p:grpSpPr>
          <a:xfrm rot="0">
            <a:off x="0" y="2019300"/>
            <a:ext cx="7974096" cy="6718466"/>
            <a:chOff x="0" y="0"/>
            <a:chExt cx="2100173" cy="1769473"/>
          </a:xfrm>
        </p:grpSpPr>
        <p:sp>
          <p:nvSpPr>
            <p:cNvPr name="Freeform 15" id="15"/>
            <p:cNvSpPr/>
            <p:nvPr/>
          </p:nvSpPr>
          <p:spPr>
            <a:xfrm flipH="false" flipV="false" rot="0">
              <a:off x="0" y="0"/>
              <a:ext cx="2100173" cy="1769473"/>
            </a:xfrm>
            <a:custGeom>
              <a:avLst/>
              <a:gdLst/>
              <a:ahLst/>
              <a:cxnLst/>
              <a:rect r="r" b="b" t="t" l="l"/>
              <a:pathLst>
                <a:path h="1769473" w="2100173">
                  <a:moveTo>
                    <a:pt x="44661" y="0"/>
                  </a:moveTo>
                  <a:lnTo>
                    <a:pt x="2055513" y="0"/>
                  </a:lnTo>
                  <a:cubicBezTo>
                    <a:pt x="2067358" y="0"/>
                    <a:pt x="2078717" y="4705"/>
                    <a:pt x="2087093" y="13081"/>
                  </a:cubicBezTo>
                  <a:cubicBezTo>
                    <a:pt x="2095468" y="21456"/>
                    <a:pt x="2100173" y="32816"/>
                    <a:pt x="2100173" y="44661"/>
                  </a:cubicBezTo>
                  <a:lnTo>
                    <a:pt x="2100173" y="1724812"/>
                  </a:lnTo>
                  <a:cubicBezTo>
                    <a:pt x="2100173" y="1736657"/>
                    <a:pt x="2095468" y="1748016"/>
                    <a:pt x="2087093" y="1756392"/>
                  </a:cubicBezTo>
                  <a:cubicBezTo>
                    <a:pt x="2078717" y="1764767"/>
                    <a:pt x="2067358" y="1769473"/>
                    <a:pt x="2055513" y="1769473"/>
                  </a:cubicBezTo>
                  <a:lnTo>
                    <a:pt x="44661" y="1769473"/>
                  </a:lnTo>
                  <a:cubicBezTo>
                    <a:pt x="32816" y="1769473"/>
                    <a:pt x="21456" y="1764767"/>
                    <a:pt x="13081" y="1756392"/>
                  </a:cubicBezTo>
                  <a:cubicBezTo>
                    <a:pt x="4705" y="1748016"/>
                    <a:pt x="0" y="1736657"/>
                    <a:pt x="0" y="1724812"/>
                  </a:cubicBezTo>
                  <a:lnTo>
                    <a:pt x="0" y="44661"/>
                  </a:lnTo>
                  <a:cubicBezTo>
                    <a:pt x="0" y="32816"/>
                    <a:pt x="4705" y="21456"/>
                    <a:pt x="13081" y="13081"/>
                  </a:cubicBezTo>
                  <a:cubicBezTo>
                    <a:pt x="21456" y="4705"/>
                    <a:pt x="32816" y="0"/>
                    <a:pt x="44661" y="0"/>
                  </a:cubicBezTo>
                  <a:close/>
                </a:path>
              </a:pathLst>
            </a:custGeom>
            <a:solidFill>
              <a:srgbClr val="CF4432">
                <a:alpha val="76863"/>
              </a:srgbClr>
            </a:solidFill>
          </p:spPr>
        </p:sp>
        <p:sp>
          <p:nvSpPr>
            <p:cNvPr name="TextBox 16" id="16"/>
            <p:cNvSpPr txBox="true"/>
            <p:nvPr/>
          </p:nvSpPr>
          <p:spPr>
            <a:xfrm>
              <a:off x="0" y="19050"/>
              <a:ext cx="2100173" cy="1750423"/>
            </a:xfrm>
            <a:prstGeom prst="rect">
              <a:avLst/>
            </a:prstGeom>
          </p:spPr>
          <p:txBody>
            <a:bodyPr anchor="ctr" rtlCol="false" tIns="50800" lIns="50800" bIns="50800" rIns="50800"/>
            <a:lstStyle/>
            <a:p>
              <a:pPr algn="ctr">
                <a:lnSpc>
                  <a:spcPts val="1387"/>
                </a:lnSpc>
              </a:pPr>
            </a:p>
          </p:txBody>
        </p:sp>
      </p:grpSp>
      <p:sp>
        <p:nvSpPr>
          <p:cNvPr name="TextBox 17" id="17"/>
          <p:cNvSpPr txBox="true"/>
          <p:nvPr/>
        </p:nvSpPr>
        <p:spPr>
          <a:xfrm rot="0">
            <a:off x="51866" y="2113671"/>
            <a:ext cx="7922230" cy="3377492"/>
          </a:xfrm>
          <a:prstGeom prst="rect">
            <a:avLst/>
          </a:prstGeom>
        </p:spPr>
        <p:txBody>
          <a:bodyPr anchor="t" rtlCol="false" tIns="0" lIns="0" bIns="0" rIns="0">
            <a:spAutoFit/>
          </a:bodyPr>
          <a:lstStyle/>
          <a:p>
            <a:pPr algn="just">
              <a:lnSpc>
                <a:spcPts val="3532"/>
              </a:lnSpc>
            </a:pPr>
            <a:r>
              <a:rPr lang="en-US" sz="2278" b="true">
                <a:solidFill>
                  <a:srgbClr val="141519"/>
                </a:solidFill>
                <a:latin typeface="Arial Bold"/>
                <a:ea typeface="Arial Bold"/>
                <a:cs typeface="Arial Bold"/>
                <a:sym typeface="Arial Bold"/>
              </a:rPr>
              <a:t>Actionable Options:</a:t>
            </a:r>
          </a:p>
          <a:p>
            <a:pPr algn="just" marL="428059" indent="-214030" lvl="1">
              <a:lnSpc>
                <a:spcPts val="3073"/>
              </a:lnSpc>
              <a:buFont typeface="Arial"/>
              <a:buChar char="•"/>
            </a:pPr>
            <a:r>
              <a:rPr lang="en-US" sz="1982">
                <a:solidFill>
                  <a:srgbClr val="141519"/>
                </a:solidFill>
                <a:latin typeface="Arial"/>
                <a:ea typeface="Arial"/>
                <a:cs typeface="Arial"/>
                <a:sym typeface="Arial"/>
              </a:rPr>
              <a:t>My Reviews: View and manage product/service reviews.</a:t>
            </a:r>
          </a:p>
          <a:p>
            <a:pPr algn="just" marL="428059" indent="-214030" lvl="1">
              <a:lnSpc>
                <a:spcPts val="3073"/>
              </a:lnSpc>
              <a:buFont typeface="Arial"/>
              <a:buChar char="•"/>
            </a:pPr>
            <a:r>
              <a:rPr lang="en-US" sz="1982">
                <a:solidFill>
                  <a:srgbClr val="141519"/>
                </a:solidFill>
                <a:latin typeface="Arial"/>
                <a:ea typeface="Arial"/>
                <a:cs typeface="Arial"/>
                <a:sym typeface="Arial"/>
              </a:rPr>
              <a:t>Account Settings: Update account preferences and credentials.</a:t>
            </a:r>
          </a:p>
          <a:p>
            <a:pPr algn="just" marL="428059" indent="-214030" lvl="1">
              <a:lnSpc>
                <a:spcPts val="3073"/>
              </a:lnSpc>
              <a:buFont typeface="Arial"/>
              <a:buChar char="•"/>
            </a:pPr>
            <a:r>
              <a:rPr lang="en-US" sz="1982">
                <a:solidFill>
                  <a:srgbClr val="141519"/>
                </a:solidFill>
                <a:latin typeface="Arial"/>
                <a:ea typeface="Arial"/>
                <a:cs typeface="Arial"/>
                <a:sym typeface="Arial"/>
              </a:rPr>
              <a:t>Personal </a:t>
            </a:r>
          </a:p>
          <a:p>
            <a:pPr algn="just" marL="428059" indent="-214030" lvl="1">
              <a:lnSpc>
                <a:spcPts val="3073"/>
              </a:lnSpc>
              <a:buFont typeface="Arial"/>
              <a:buChar char="•"/>
            </a:pPr>
            <a:r>
              <a:rPr lang="en-US" sz="1982">
                <a:solidFill>
                  <a:srgbClr val="141519"/>
                </a:solidFill>
                <a:latin typeface="Arial"/>
                <a:ea typeface="Arial"/>
                <a:cs typeface="Arial"/>
                <a:sym typeface="Arial"/>
              </a:rPr>
              <a:t>Information: Edit personal details like name, address, etc.</a:t>
            </a:r>
          </a:p>
          <a:p>
            <a:pPr algn="just" marL="428059" indent="-214030" lvl="1">
              <a:lnSpc>
                <a:spcPts val="3073"/>
              </a:lnSpc>
              <a:buFont typeface="Arial"/>
              <a:buChar char="•"/>
            </a:pPr>
            <a:r>
              <a:rPr lang="en-US" sz="1982">
                <a:solidFill>
                  <a:srgbClr val="141519"/>
                </a:solidFill>
                <a:latin typeface="Arial"/>
                <a:ea typeface="Arial"/>
                <a:cs typeface="Arial"/>
                <a:sym typeface="Arial"/>
              </a:rPr>
              <a:t>Fingerprint Settings: Enhance security with biometric login options.</a:t>
            </a:r>
          </a:p>
          <a:p>
            <a:pPr algn="just" marL="428059" indent="-214030" lvl="1">
              <a:lnSpc>
                <a:spcPts val="3073"/>
              </a:lnSpc>
              <a:buFont typeface="Arial"/>
              <a:buChar char="•"/>
            </a:pPr>
            <a:r>
              <a:rPr lang="en-US" sz="1982">
                <a:solidFill>
                  <a:srgbClr val="141519"/>
                </a:solidFill>
                <a:latin typeface="Arial"/>
                <a:ea typeface="Arial"/>
                <a:cs typeface="Arial"/>
                <a:sym typeface="Arial"/>
              </a:rPr>
              <a:t>Log Out: Quick option to securely exit the account.</a:t>
            </a:r>
          </a:p>
          <a:p>
            <a:pPr algn="just">
              <a:lnSpc>
                <a:spcPts val="2308"/>
              </a:lnSpc>
            </a:pPr>
          </a:p>
          <a:p>
            <a:pPr algn="just">
              <a:lnSpc>
                <a:spcPts val="2308"/>
              </a:lnSpc>
            </a:pPr>
          </a:p>
        </p:txBody>
      </p:sp>
      <p:sp>
        <p:nvSpPr>
          <p:cNvPr name="TextBox 18" id="18"/>
          <p:cNvSpPr txBox="true"/>
          <p:nvPr/>
        </p:nvSpPr>
        <p:spPr>
          <a:xfrm rot="0">
            <a:off x="202243" y="5386388"/>
            <a:ext cx="6836440" cy="2060677"/>
          </a:xfrm>
          <a:prstGeom prst="rect">
            <a:avLst/>
          </a:prstGeom>
        </p:spPr>
        <p:txBody>
          <a:bodyPr anchor="t" rtlCol="false" tIns="0" lIns="0" bIns="0" rIns="0">
            <a:spAutoFit/>
          </a:bodyPr>
          <a:lstStyle/>
          <a:p>
            <a:pPr algn="just">
              <a:lnSpc>
                <a:spcPts val="3047"/>
              </a:lnSpc>
            </a:pPr>
            <a:r>
              <a:rPr lang="en-US" sz="1966" b="true">
                <a:solidFill>
                  <a:srgbClr val="141519"/>
                </a:solidFill>
                <a:latin typeface="Arial Bold"/>
                <a:ea typeface="Arial Bold"/>
                <a:cs typeface="Arial Bold"/>
                <a:sym typeface="Arial Bold"/>
              </a:rPr>
              <a:t>Action Buttons:</a:t>
            </a:r>
          </a:p>
          <a:p>
            <a:pPr algn="just" marL="424556" indent="-212278" lvl="1">
              <a:lnSpc>
                <a:spcPts val="3047"/>
              </a:lnSpc>
              <a:buFont typeface="Arial"/>
              <a:buChar char="•"/>
            </a:pPr>
            <a:r>
              <a:rPr lang="en-US" sz="1966">
                <a:solidFill>
                  <a:srgbClr val="141519"/>
                </a:solidFill>
                <a:latin typeface="Arial"/>
                <a:ea typeface="Arial"/>
                <a:cs typeface="Arial"/>
                <a:sym typeface="Arial"/>
              </a:rPr>
              <a:t>Sign In Button: Green, bold, and easily clickable for user login.</a:t>
            </a:r>
          </a:p>
          <a:p>
            <a:pPr algn="just">
              <a:lnSpc>
                <a:spcPts val="3047"/>
              </a:lnSpc>
            </a:pPr>
          </a:p>
          <a:p>
            <a:pPr algn="just">
              <a:lnSpc>
                <a:spcPts val="1991"/>
              </a:lnSpc>
            </a:pPr>
          </a:p>
          <a:p>
            <a:pPr algn="just">
              <a:lnSpc>
                <a:spcPts val="1991"/>
              </a:lnSpc>
            </a:pPr>
          </a:p>
        </p:txBody>
      </p:sp>
      <p:sp>
        <p:nvSpPr>
          <p:cNvPr name="TextBox 19" id="19"/>
          <p:cNvSpPr txBox="true"/>
          <p:nvPr/>
        </p:nvSpPr>
        <p:spPr>
          <a:xfrm rot="0">
            <a:off x="202243" y="6612813"/>
            <a:ext cx="7078126" cy="2124954"/>
          </a:xfrm>
          <a:prstGeom prst="rect">
            <a:avLst/>
          </a:prstGeom>
        </p:spPr>
        <p:txBody>
          <a:bodyPr anchor="t" rtlCol="false" tIns="0" lIns="0" bIns="0" rIns="0">
            <a:spAutoFit/>
          </a:bodyPr>
          <a:lstStyle/>
          <a:p>
            <a:pPr algn="just">
              <a:lnSpc>
                <a:spcPts val="3578"/>
              </a:lnSpc>
            </a:pPr>
            <a:r>
              <a:rPr lang="en-US" sz="2308" b="true">
                <a:solidFill>
                  <a:srgbClr val="141519"/>
                </a:solidFill>
                <a:latin typeface="Arial Bold"/>
                <a:ea typeface="Arial Bold"/>
                <a:cs typeface="Arial Bold"/>
                <a:sym typeface="Arial Bold"/>
              </a:rPr>
              <a:t>Support for New Users:</a:t>
            </a:r>
          </a:p>
          <a:p>
            <a:pPr algn="just" marL="498467" indent="-249233" lvl="1">
              <a:lnSpc>
                <a:spcPts val="3578"/>
              </a:lnSpc>
              <a:buFont typeface="Arial"/>
              <a:buChar char="•"/>
            </a:pPr>
            <a:r>
              <a:rPr lang="en-US" sz="2308">
                <a:solidFill>
                  <a:srgbClr val="141519"/>
                </a:solidFill>
                <a:latin typeface="Arial"/>
                <a:ea typeface="Arial"/>
                <a:cs typeface="Arial"/>
                <a:sym typeface="Arial"/>
              </a:rPr>
              <a:t>Text:</a:t>
            </a:r>
            <a:r>
              <a:rPr lang="en-US" sz="2308">
                <a:solidFill>
                  <a:srgbClr val="141519"/>
                </a:solidFill>
                <a:latin typeface="Arial"/>
                <a:ea typeface="Arial"/>
                <a:cs typeface="Arial"/>
                <a:sym typeface="Arial"/>
              </a:rPr>
              <a:t> “Not yet registered?”</a:t>
            </a:r>
          </a:p>
          <a:p>
            <a:pPr algn="just" marL="498467" indent="-249233" lvl="1">
              <a:lnSpc>
                <a:spcPts val="3578"/>
              </a:lnSpc>
              <a:buFont typeface="Arial"/>
              <a:buChar char="•"/>
            </a:pPr>
            <a:r>
              <a:rPr lang="en-US" sz="2308">
                <a:solidFill>
                  <a:srgbClr val="141519"/>
                </a:solidFill>
                <a:latin typeface="Arial"/>
                <a:ea typeface="Arial"/>
                <a:cs typeface="Arial"/>
                <a:sym typeface="Arial"/>
              </a:rPr>
              <a:t>A clickable Register Link redirects new users to the registration page.</a:t>
            </a:r>
          </a:p>
          <a:p>
            <a:pPr algn="just">
              <a:lnSpc>
                <a:spcPts val="233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F4432"/>
        </a:solidFill>
      </p:bgPr>
    </p:bg>
    <p:spTree>
      <p:nvGrpSpPr>
        <p:cNvPr id="1" name=""/>
        <p:cNvGrpSpPr/>
        <p:nvPr/>
      </p:nvGrpSpPr>
      <p:grpSpPr>
        <a:xfrm>
          <a:off x="0" y="0"/>
          <a:ext cx="0" cy="0"/>
          <a:chOff x="0" y="0"/>
          <a:chExt cx="0" cy="0"/>
        </a:xfrm>
      </p:grpSpPr>
      <p:sp>
        <p:nvSpPr>
          <p:cNvPr name="Freeform 2" id="2"/>
          <p:cNvSpPr/>
          <p:nvPr/>
        </p:nvSpPr>
        <p:spPr>
          <a:xfrm flipH="false" flipV="false" rot="0">
            <a:off x="1074577" y="845799"/>
            <a:ext cx="499539" cy="503199"/>
          </a:xfrm>
          <a:custGeom>
            <a:avLst/>
            <a:gdLst/>
            <a:ahLst/>
            <a:cxnLst/>
            <a:rect r="r" b="b" t="t" l="l"/>
            <a:pathLst>
              <a:path h="503199" w="49953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8288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4"/>
            <a:stretch>
              <a:fillRect l="-40177" t="-40177" r="-40177" b="-40177"/>
            </a:stretch>
          </a:blipFill>
        </p:spPr>
      </p:sp>
      <p:grpSp>
        <p:nvGrpSpPr>
          <p:cNvPr name="Group 4" id="4"/>
          <p:cNvGrpSpPr/>
          <p:nvPr/>
        </p:nvGrpSpPr>
        <p:grpSpPr>
          <a:xfrm rot="0">
            <a:off x="1324347" y="4933857"/>
            <a:ext cx="6193463" cy="4090818"/>
            <a:chOff x="0" y="0"/>
            <a:chExt cx="1631200" cy="1077417"/>
          </a:xfrm>
        </p:grpSpPr>
        <p:sp>
          <p:nvSpPr>
            <p:cNvPr name="Freeform 5" id="5"/>
            <p:cNvSpPr/>
            <p:nvPr/>
          </p:nvSpPr>
          <p:spPr>
            <a:xfrm flipH="false" flipV="false" rot="0">
              <a:off x="0" y="0"/>
              <a:ext cx="1631200" cy="1077417"/>
            </a:xfrm>
            <a:custGeom>
              <a:avLst/>
              <a:gdLst/>
              <a:ahLst/>
              <a:cxnLst/>
              <a:rect r="r" b="b" t="t" l="l"/>
              <a:pathLst>
                <a:path h="1077417" w="1631200">
                  <a:moveTo>
                    <a:pt x="0" y="0"/>
                  </a:moveTo>
                  <a:lnTo>
                    <a:pt x="1631200" y="0"/>
                  </a:lnTo>
                  <a:lnTo>
                    <a:pt x="1631200" y="1077417"/>
                  </a:lnTo>
                  <a:lnTo>
                    <a:pt x="0" y="1077417"/>
                  </a:lnTo>
                  <a:close/>
                </a:path>
              </a:pathLst>
            </a:custGeom>
            <a:solidFill>
              <a:srgbClr val="D5D0C2"/>
            </a:solidFill>
          </p:spPr>
        </p:sp>
        <p:sp>
          <p:nvSpPr>
            <p:cNvPr name="TextBox 6" id="6"/>
            <p:cNvSpPr txBox="true"/>
            <p:nvPr/>
          </p:nvSpPr>
          <p:spPr>
            <a:xfrm>
              <a:off x="0" y="19050"/>
              <a:ext cx="1631200" cy="1058367"/>
            </a:xfrm>
            <a:prstGeom prst="rect">
              <a:avLst/>
            </a:prstGeom>
          </p:spPr>
          <p:txBody>
            <a:bodyPr anchor="ctr" rtlCol="false" tIns="50800" lIns="50800" bIns="50800" rIns="50800"/>
            <a:lstStyle/>
            <a:p>
              <a:pPr algn="ctr">
                <a:lnSpc>
                  <a:spcPts val="1387"/>
                </a:lnSpc>
              </a:pPr>
            </a:p>
          </p:txBody>
        </p:sp>
      </p:grpSp>
      <p:sp>
        <p:nvSpPr>
          <p:cNvPr name="Freeform 7" id="7"/>
          <p:cNvSpPr/>
          <p:nvPr/>
        </p:nvSpPr>
        <p:spPr>
          <a:xfrm flipH="false" flipV="false" rot="0">
            <a:off x="13237755" y="1348998"/>
            <a:ext cx="3792604" cy="8428009"/>
          </a:xfrm>
          <a:custGeom>
            <a:avLst/>
            <a:gdLst/>
            <a:ahLst/>
            <a:cxnLst/>
            <a:rect r="r" b="b" t="t" l="l"/>
            <a:pathLst>
              <a:path h="8428009" w="3792604">
                <a:moveTo>
                  <a:pt x="0" y="0"/>
                </a:moveTo>
                <a:lnTo>
                  <a:pt x="3792604" y="0"/>
                </a:lnTo>
                <a:lnTo>
                  <a:pt x="3792604" y="8428008"/>
                </a:lnTo>
                <a:lnTo>
                  <a:pt x="0" y="8428008"/>
                </a:lnTo>
                <a:lnTo>
                  <a:pt x="0" y="0"/>
                </a:lnTo>
                <a:close/>
              </a:path>
            </a:pathLst>
          </a:custGeom>
          <a:blipFill>
            <a:blip r:embed="rId5"/>
            <a:stretch>
              <a:fillRect l="0" t="0" r="0" b="0"/>
            </a:stretch>
          </a:blipFill>
        </p:spPr>
      </p:sp>
      <p:sp>
        <p:nvSpPr>
          <p:cNvPr name="TextBox 8" id="8"/>
          <p:cNvSpPr txBox="true"/>
          <p:nvPr/>
        </p:nvSpPr>
        <p:spPr>
          <a:xfrm rot="0">
            <a:off x="1324347" y="2116625"/>
            <a:ext cx="5943694" cy="2427764"/>
          </a:xfrm>
          <a:prstGeom prst="rect">
            <a:avLst/>
          </a:prstGeom>
        </p:spPr>
        <p:txBody>
          <a:bodyPr anchor="t" rtlCol="false" tIns="0" lIns="0" bIns="0" rIns="0">
            <a:spAutoFit/>
          </a:bodyPr>
          <a:lstStyle/>
          <a:p>
            <a:pPr algn="just">
              <a:lnSpc>
                <a:spcPts val="8718"/>
              </a:lnSpc>
            </a:pPr>
            <a:r>
              <a:rPr lang="en-US" b="true" sz="8382" spc="-352">
                <a:solidFill>
                  <a:srgbClr val="CF4432"/>
                </a:solidFill>
                <a:latin typeface="Arial Bold"/>
                <a:ea typeface="Arial Bold"/>
                <a:cs typeface="Arial Bold"/>
                <a:sym typeface="Arial Bold"/>
              </a:rPr>
              <a:t>Search Your Product</a:t>
            </a:r>
          </a:p>
        </p:txBody>
      </p:sp>
      <p:sp>
        <p:nvSpPr>
          <p:cNvPr name="TextBox 9" id="9"/>
          <p:cNvSpPr txBox="true"/>
          <p:nvPr/>
        </p:nvSpPr>
        <p:spPr>
          <a:xfrm rot="0">
            <a:off x="1574117" y="5038725"/>
            <a:ext cx="5722293" cy="3799168"/>
          </a:xfrm>
          <a:prstGeom prst="rect">
            <a:avLst/>
          </a:prstGeom>
        </p:spPr>
        <p:txBody>
          <a:bodyPr anchor="t" rtlCol="false" tIns="0" lIns="0" bIns="0" rIns="0">
            <a:spAutoFit/>
          </a:bodyPr>
          <a:lstStyle/>
          <a:p>
            <a:pPr algn="l">
              <a:lnSpc>
                <a:spcPts val="2702"/>
              </a:lnSpc>
            </a:pPr>
            <a:r>
              <a:rPr lang="en-US" sz="1743">
                <a:solidFill>
                  <a:srgbClr val="08090D"/>
                </a:solidFill>
                <a:latin typeface="Arial"/>
                <a:ea typeface="Arial"/>
                <a:cs typeface="Arial"/>
                <a:sym typeface="Arial"/>
              </a:rPr>
              <a:t>The Search Option page allows users to quickly find products they are looking for in the app. It features a prominent search bar where users can type keywords or product names, with suggestions and autocomplete functionality to save time. Filters and sorting options are provided to narrow down results based on categories, price, ratings, or other preferences. The page also includes a history or trending searches section for easier navigation. Designed for efficiency and convenience, this page ensures users can explore the app’s catalog effortlessly and discover relevant products quickly.</a:t>
            </a:r>
          </a:p>
        </p:txBody>
      </p:sp>
      <p:sp>
        <p:nvSpPr>
          <p:cNvPr name="Freeform 10" id="10"/>
          <p:cNvSpPr/>
          <p:nvPr/>
        </p:nvSpPr>
        <p:spPr>
          <a:xfrm flipH="false" flipV="false" rot="0">
            <a:off x="1226977" y="998199"/>
            <a:ext cx="499539" cy="503199"/>
          </a:xfrm>
          <a:custGeom>
            <a:avLst/>
            <a:gdLst/>
            <a:ahLst/>
            <a:cxnLst/>
            <a:rect r="r" b="b" t="t" l="l"/>
            <a:pathLst>
              <a:path h="503199" w="499539">
                <a:moveTo>
                  <a:pt x="0" y="0"/>
                </a:moveTo>
                <a:lnTo>
                  <a:pt x="499540" y="0"/>
                </a:lnTo>
                <a:lnTo>
                  <a:pt x="499540" y="503199"/>
                </a:lnTo>
                <a:lnTo>
                  <a:pt x="0" y="5031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905409" y="1125973"/>
            <a:ext cx="1941950" cy="648808"/>
          </a:xfrm>
          <a:prstGeom prst="rect">
            <a:avLst/>
          </a:prstGeom>
        </p:spPr>
        <p:txBody>
          <a:bodyPr anchor="t" rtlCol="false" tIns="0" lIns="0" bIns="0" rIns="0">
            <a:spAutoFit/>
          </a:bodyPr>
          <a:lstStyle/>
          <a:p>
            <a:pPr algn="l">
              <a:lnSpc>
                <a:spcPts val="2267"/>
              </a:lnSpc>
            </a:pPr>
            <a:r>
              <a:rPr lang="en-US" sz="2576" spc="-41" b="true">
                <a:solidFill>
                  <a:srgbClr val="08090D"/>
                </a:solidFill>
                <a:latin typeface="Arial Bold"/>
                <a:ea typeface="Arial Bold"/>
                <a:cs typeface="Arial Bold"/>
                <a:sym typeface="Arial Bold"/>
              </a:rPr>
              <a:t>online shop</a:t>
            </a:r>
          </a:p>
          <a:p>
            <a:pPr algn="l">
              <a:lnSpc>
                <a:spcPts val="226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141519"/>
            </a:solidFill>
          </p:spPr>
        </p:sp>
        <p:sp>
          <p:nvSpPr>
            <p:cNvPr name="TextBox 4" id="4"/>
            <p:cNvSpPr txBox="true"/>
            <p:nvPr/>
          </p:nvSpPr>
          <p:spPr>
            <a:xfrm>
              <a:off x="0" y="19050"/>
              <a:ext cx="2408296" cy="2690283"/>
            </a:xfrm>
            <a:prstGeom prst="rect">
              <a:avLst/>
            </a:prstGeom>
          </p:spPr>
          <p:txBody>
            <a:bodyPr anchor="ctr" rtlCol="false" tIns="50800" lIns="50800" bIns="50800" rIns="50800"/>
            <a:lstStyle/>
            <a:p>
              <a:pPr algn="ctr">
                <a:lnSpc>
                  <a:spcPts val="1387"/>
                </a:lnSpc>
              </a:pPr>
            </a:p>
          </p:txBody>
        </p:sp>
      </p:grpSp>
      <p:grpSp>
        <p:nvGrpSpPr>
          <p:cNvPr name="Group 5" id="5"/>
          <p:cNvGrpSpPr/>
          <p:nvPr/>
        </p:nvGrpSpPr>
        <p:grpSpPr>
          <a:xfrm rot="0">
            <a:off x="9144000" y="0"/>
            <a:ext cx="9144000" cy="10287000"/>
            <a:chOff x="0" y="0"/>
            <a:chExt cx="2408296" cy="2709333"/>
          </a:xfrm>
        </p:grpSpPr>
        <p:sp>
          <p:nvSpPr>
            <p:cNvPr name="Freeform 6" id="6"/>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CF4432"/>
            </a:solidFill>
          </p:spPr>
        </p:sp>
        <p:sp>
          <p:nvSpPr>
            <p:cNvPr name="TextBox 7" id="7"/>
            <p:cNvSpPr txBox="true"/>
            <p:nvPr/>
          </p:nvSpPr>
          <p:spPr>
            <a:xfrm>
              <a:off x="0" y="19050"/>
              <a:ext cx="2408296" cy="2690283"/>
            </a:xfrm>
            <a:prstGeom prst="rect">
              <a:avLst/>
            </a:prstGeom>
          </p:spPr>
          <p:txBody>
            <a:bodyPr anchor="ctr" rtlCol="false" tIns="50800" lIns="50800" bIns="50800" rIns="50800"/>
            <a:lstStyle/>
            <a:p>
              <a:pPr algn="ctr">
                <a:lnSpc>
                  <a:spcPts val="1387"/>
                </a:lnSpc>
              </a:pPr>
            </a:p>
          </p:txBody>
        </p:sp>
      </p:grpSp>
      <p:sp>
        <p:nvSpPr>
          <p:cNvPr name="Freeform 8" id="8"/>
          <p:cNvSpPr/>
          <p:nvPr/>
        </p:nvSpPr>
        <p:spPr>
          <a:xfrm flipH="false" flipV="false" rot="0">
            <a:off x="1074577" y="845799"/>
            <a:ext cx="499539" cy="503199"/>
          </a:xfrm>
          <a:custGeom>
            <a:avLst/>
            <a:gdLst/>
            <a:ahLst/>
            <a:cxnLst/>
            <a:rect r="r" b="b" t="t" l="l"/>
            <a:pathLst>
              <a:path h="503199" w="49953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5154957" y="756844"/>
            <a:ext cx="2104343" cy="481425"/>
            <a:chOff x="0" y="0"/>
            <a:chExt cx="1776404" cy="406400"/>
          </a:xfrm>
        </p:grpSpPr>
        <p:sp>
          <p:nvSpPr>
            <p:cNvPr name="Freeform 10" id="10"/>
            <p:cNvSpPr/>
            <p:nvPr/>
          </p:nvSpPr>
          <p:spPr>
            <a:xfrm flipH="false" flipV="false" rot="0">
              <a:off x="0" y="0"/>
              <a:ext cx="1776404" cy="406400"/>
            </a:xfrm>
            <a:custGeom>
              <a:avLst/>
              <a:gdLst/>
              <a:ahLst/>
              <a:cxnLst/>
              <a:rect r="r" b="b" t="t" l="l"/>
              <a:pathLst>
                <a:path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BEBEB"/>
              </a:solidFill>
              <a:prstDash val="solid"/>
              <a:miter/>
            </a:ln>
          </p:spPr>
        </p:sp>
        <p:sp>
          <p:nvSpPr>
            <p:cNvPr name="TextBox 11" id="11"/>
            <p:cNvSpPr txBox="true"/>
            <p:nvPr/>
          </p:nvSpPr>
          <p:spPr>
            <a:xfrm>
              <a:off x="0" y="-38100"/>
              <a:ext cx="1776404"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6749634" y="7206079"/>
            <a:ext cx="1214021" cy="12140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4432"/>
            </a:solidFill>
          </p:spPr>
        </p:sp>
        <p:sp>
          <p:nvSpPr>
            <p:cNvPr name="TextBox 14" id="14"/>
            <p:cNvSpPr txBox="true"/>
            <p:nvPr/>
          </p:nvSpPr>
          <p:spPr>
            <a:xfrm>
              <a:off x="76200" y="95250"/>
              <a:ext cx="660400" cy="641350"/>
            </a:xfrm>
            <a:prstGeom prst="rect">
              <a:avLst/>
            </a:prstGeom>
          </p:spPr>
          <p:txBody>
            <a:bodyPr anchor="ctr" rtlCol="false" tIns="50800" lIns="50800" bIns="50800" rIns="50800"/>
            <a:lstStyle/>
            <a:p>
              <a:pPr algn="ctr">
                <a:lnSpc>
                  <a:spcPts val="1387"/>
                </a:lnSpc>
              </a:pPr>
            </a:p>
          </p:txBody>
        </p:sp>
      </p:grpSp>
      <p:sp>
        <p:nvSpPr>
          <p:cNvPr name="Freeform 15" id="15"/>
          <p:cNvSpPr/>
          <p:nvPr/>
        </p:nvSpPr>
        <p:spPr>
          <a:xfrm flipH="false" flipV="false" rot="0">
            <a:off x="6991667" y="7606711"/>
            <a:ext cx="729955" cy="412756"/>
          </a:xfrm>
          <a:custGeom>
            <a:avLst/>
            <a:gdLst/>
            <a:ahLst/>
            <a:cxnLst/>
            <a:rect r="r" b="b" t="t" l="l"/>
            <a:pathLst>
              <a:path h="412756" w="729955">
                <a:moveTo>
                  <a:pt x="0" y="0"/>
                </a:moveTo>
                <a:lnTo>
                  <a:pt x="729955" y="0"/>
                </a:lnTo>
                <a:lnTo>
                  <a:pt x="729955" y="412756"/>
                </a:lnTo>
                <a:lnTo>
                  <a:pt x="0" y="412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10304435" y="2316232"/>
            <a:ext cx="1214021" cy="121402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090D"/>
            </a:solidFill>
          </p:spPr>
        </p:sp>
        <p:sp>
          <p:nvSpPr>
            <p:cNvPr name="TextBox 18" id="18"/>
            <p:cNvSpPr txBox="true"/>
            <p:nvPr/>
          </p:nvSpPr>
          <p:spPr>
            <a:xfrm>
              <a:off x="76200" y="95250"/>
              <a:ext cx="660400" cy="641350"/>
            </a:xfrm>
            <a:prstGeom prst="rect">
              <a:avLst/>
            </a:prstGeom>
          </p:spPr>
          <p:txBody>
            <a:bodyPr anchor="ctr" rtlCol="false" tIns="50800" lIns="50800" bIns="50800" rIns="50800"/>
            <a:lstStyle/>
            <a:p>
              <a:pPr algn="ctr">
                <a:lnSpc>
                  <a:spcPts val="1387"/>
                </a:lnSpc>
              </a:pPr>
            </a:p>
          </p:txBody>
        </p:sp>
      </p:grpSp>
      <p:sp>
        <p:nvSpPr>
          <p:cNvPr name="Freeform 19" id="19"/>
          <p:cNvSpPr/>
          <p:nvPr/>
        </p:nvSpPr>
        <p:spPr>
          <a:xfrm flipH="false" flipV="false" rot="0">
            <a:off x="10513856" y="2527129"/>
            <a:ext cx="856788" cy="797398"/>
          </a:xfrm>
          <a:custGeom>
            <a:avLst/>
            <a:gdLst/>
            <a:ahLst/>
            <a:cxnLst/>
            <a:rect r="r" b="b" t="t" l="l"/>
            <a:pathLst>
              <a:path h="797398" w="856788">
                <a:moveTo>
                  <a:pt x="0" y="0"/>
                </a:moveTo>
                <a:lnTo>
                  <a:pt x="856788" y="0"/>
                </a:lnTo>
                <a:lnTo>
                  <a:pt x="856788" y="797398"/>
                </a:lnTo>
                <a:lnTo>
                  <a:pt x="0" y="7973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914400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8"/>
            <a:stretch>
              <a:fillRect l="-3749" t="0" r="-3749" b="-1925"/>
            </a:stretch>
          </a:blipFill>
        </p:spPr>
      </p:sp>
      <p:sp>
        <p:nvSpPr>
          <p:cNvPr name="Freeform 21" id="21"/>
          <p:cNvSpPr/>
          <p:nvPr/>
        </p:nvSpPr>
        <p:spPr>
          <a:xfrm flipH="false" flipV="false" rot="0">
            <a:off x="13353454" y="7606711"/>
            <a:ext cx="4934546" cy="2629883"/>
          </a:xfrm>
          <a:custGeom>
            <a:avLst/>
            <a:gdLst/>
            <a:ahLst/>
            <a:cxnLst/>
            <a:rect r="r" b="b" t="t" l="l"/>
            <a:pathLst>
              <a:path h="2629883" w="4934546">
                <a:moveTo>
                  <a:pt x="0" y="0"/>
                </a:moveTo>
                <a:lnTo>
                  <a:pt x="4934546" y="0"/>
                </a:lnTo>
                <a:lnTo>
                  <a:pt x="4934546" y="2629883"/>
                </a:lnTo>
                <a:lnTo>
                  <a:pt x="0" y="2629883"/>
                </a:lnTo>
                <a:lnTo>
                  <a:pt x="0" y="0"/>
                </a:lnTo>
                <a:close/>
              </a:path>
            </a:pathLst>
          </a:custGeom>
          <a:blipFill>
            <a:blip r:embed="rId9"/>
            <a:stretch>
              <a:fillRect l="0" t="-561" r="0" b="-561"/>
            </a:stretch>
          </a:blipFill>
        </p:spPr>
      </p:sp>
      <p:sp>
        <p:nvSpPr>
          <p:cNvPr name="TextBox 22" id="22"/>
          <p:cNvSpPr txBox="true"/>
          <p:nvPr/>
        </p:nvSpPr>
        <p:spPr>
          <a:xfrm rot="0">
            <a:off x="1795032" y="930452"/>
            <a:ext cx="2776968" cy="361874"/>
          </a:xfrm>
          <a:prstGeom prst="rect">
            <a:avLst/>
          </a:prstGeom>
        </p:spPr>
        <p:txBody>
          <a:bodyPr anchor="t" rtlCol="false" tIns="0" lIns="0" bIns="0" rIns="0">
            <a:spAutoFit/>
          </a:bodyPr>
          <a:lstStyle/>
          <a:p>
            <a:pPr algn="l">
              <a:lnSpc>
                <a:spcPts val="2267"/>
              </a:lnSpc>
            </a:pPr>
            <a:r>
              <a:rPr lang="en-US" sz="2576" spc="-41" b="true">
                <a:solidFill>
                  <a:srgbClr val="FFFFFF"/>
                </a:solidFill>
                <a:latin typeface="Arial Bold"/>
                <a:ea typeface="Arial Bold"/>
                <a:cs typeface="Arial Bold"/>
                <a:sym typeface="Arial Bold"/>
              </a:rPr>
              <a:t>online shopping</a:t>
            </a:r>
          </a:p>
        </p:txBody>
      </p:sp>
      <p:sp>
        <p:nvSpPr>
          <p:cNvPr name="TextBox 23" id="23"/>
          <p:cNvSpPr txBox="true"/>
          <p:nvPr/>
        </p:nvSpPr>
        <p:spPr>
          <a:xfrm rot="0">
            <a:off x="2790754" y="1234494"/>
            <a:ext cx="5175517" cy="1691334"/>
          </a:xfrm>
          <a:prstGeom prst="rect">
            <a:avLst/>
          </a:prstGeom>
        </p:spPr>
        <p:txBody>
          <a:bodyPr anchor="t" rtlCol="false" tIns="0" lIns="0" bIns="0" rIns="0">
            <a:spAutoFit/>
          </a:bodyPr>
          <a:lstStyle/>
          <a:p>
            <a:pPr algn="r">
              <a:lnSpc>
                <a:spcPts val="6126"/>
              </a:lnSpc>
            </a:pPr>
            <a:r>
              <a:rPr lang="en-US" b="true" sz="5891" spc="-247">
                <a:solidFill>
                  <a:srgbClr val="FFFFFF"/>
                </a:solidFill>
                <a:latin typeface="Arial Bold"/>
                <a:ea typeface="Arial Bold"/>
                <a:cs typeface="Arial Bold"/>
                <a:sym typeface="Arial Bold"/>
              </a:rPr>
              <a:t>product description</a:t>
            </a:r>
          </a:p>
        </p:txBody>
      </p:sp>
      <p:sp>
        <p:nvSpPr>
          <p:cNvPr name="TextBox 24" id="24"/>
          <p:cNvSpPr txBox="true"/>
          <p:nvPr/>
        </p:nvSpPr>
        <p:spPr>
          <a:xfrm rot="0">
            <a:off x="503249" y="4744069"/>
            <a:ext cx="4580243" cy="1691267"/>
          </a:xfrm>
          <a:prstGeom prst="rect">
            <a:avLst/>
          </a:prstGeom>
        </p:spPr>
        <p:txBody>
          <a:bodyPr anchor="t" rtlCol="false" tIns="0" lIns="0" bIns="0" rIns="0">
            <a:spAutoFit/>
          </a:bodyPr>
          <a:lstStyle/>
          <a:p>
            <a:pPr algn="just">
              <a:lnSpc>
                <a:spcPts val="6123"/>
              </a:lnSpc>
            </a:pPr>
            <a:r>
              <a:rPr lang="en-US" b="true" sz="5887" spc="-247">
                <a:solidFill>
                  <a:srgbClr val="FFFFFF"/>
                </a:solidFill>
                <a:latin typeface="Arial Bold"/>
                <a:ea typeface="Arial Bold"/>
                <a:cs typeface="Arial Bold"/>
                <a:sym typeface="Arial Bold"/>
              </a:rPr>
              <a:t>Multiple Photos</a:t>
            </a:r>
          </a:p>
        </p:txBody>
      </p:sp>
      <p:sp>
        <p:nvSpPr>
          <p:cNvPr name="TextBox 25" id="25"/>
          <p:cNvSpPr txBox="true"/>
          <p:nvPr/>
        </p:nvSpPr>
        <p:spPr>
          <a:xfrm rot="0">
            <a:off x="2793370" y="2869961"/>
            <a:ext cx="5172901" cy="1234859"/>
          </a:xfrm>
          <a:prstGeom prst="rect">
            <a:avLst/>
          </a:prstGeom>
        </p:spPr>
        <p:txBody>
          <a:bodyPr anchor="t" rtlCol="false" tIns="0" lIns="0" bIns="0" rIns="0">
            <a:spAutoFit/>
          </a:bodyPr>
          <a:lstStyle/>
          <a:p>
            <a:pPr algn="r">
              <a:lnSpc>
                <a:spcPts val="2443"/>
              </a:lnSpc>
            </a:pPr>
            <a:r>
              <a:rPr lang="en-US" sz="1576">
                <a:solidFill>
                  <a:srgbClr val="FFFFFF"/>
                </a:solidFill>
                <a:latin typeface="Arial"/>
                <a:ea typeface="Arial"/>
                <a:cs typeface="Arial"/>
                <a:sym typeface="Arial"/>
              </a:rPr>
              <a:t>The product description tells you everything you need to know about the item, like its features, size, and how it can help you. It’s simple and clear, so you can easily decide if it’s right for you.</a:t>
            </a:r>
          </a:p>
        </p:txBody>
      </p:sp>
      <p:sp>
        <p:nvSpPr>
          <p:cNvPr name="TextBox 26" id="26"/>
          <p:cNvSpPr txBox="true"/>
          <p:nvPr/>
        </p:nvSpPr>
        <p:spPr>
          <a:xfrm rot="0">
            <a:off x="510661" y="6545787"/>
            <a:ext cx="5172901" cy="1234859"/>
          </a:xfrm>
          <a:prstGeom prst="rect">
            <a:avLst/>
          </a:prstGeom>
        </p:spPr>
        <p:txBody>
          <a:bodyPr anchor="t" rtlCol="false" tIns="0" lIns="0" bIns="0" rIns="0">
            <a:spAutoFit/>
          </a:bodyPr>
          <a:lstStyle/>
          <a:p>
            <a:pPr algn="l">
              <a:lnSpc>
                <a:spcPts val="2443"/>
              </a:lnSpc>
            </a:pPr>
            <a:r>
              <a:rPr lang="en-US" sz="1576">
                <a:solidFill>
                  <a:srgbClr val="FFFFFF"/>
                </a:solidFill>
                <a:latin typeface="Arial"/>
                <a:ea typeface="Arial"/>
                <a:cs typeface="Arial"/>
                <a:sym typeface="Arial"/>
              </a:rPr>
              <a:t>See the product from different angles with multiple photos. You can zoom in and check all the details to be sure of what you’re buying. It makes shopping easy and worry-free!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F4432"/>
        </a:solidFill>
      </p:bgPr>
    </p:bg>
    <p:spTree>
      <p:nvGrpSpPr>
        <p:cNvPr id="1" name=""/>
        <p:cNvGrpSpPr/>
        <p:nvPr/>
      </p:nvGrpSpPr>
      <p:grpSpPr>
        <a:xfrm>
          <a:off x="0" y="0"/>
          <a:ext cx="0" cy="0"/>
          <a:chOff x="0" y="0"/>
          <a:chExt cx="0" cy="0"/>
        </a:xfrm>
      </p:grpSpPr>
      <p:sp>
        <p:nvSpPr>
          <p:cNvPr name="Freeform 2" id="2"/>
          <p:cNvSpPr/>
          <p:nvPr/>
        </p:nvSpPr>
        <p:spPr>
          <a:xfrm flipH="false" flipV="false" rot="0">
            <a:off x="778930" y="398679"/>
            <a:ext cx="499539" cy="503199"/>
          </a:xfrm>
          <a:custGeom>
            <a:avLst/>
            <a:gdLst/>
            <a:ahLst/>
            <a:cxnLst/>
            <a:rect r="r" b="b" t="t" l="l"/>
            <a:pathLst>
              <a:path h="503199" w="499539">
                <a:moveTo>
                  <a:pt x="0" y="0"/>
                </a:moveTo>
                <a:lnTo>
                  <a:pt x="499540" y="0"/>
                </a:lnTo>
                <a:lnTo>
                  <a:pt x="499540" y="503198"/>
                </a:lnTo>
                <a:lnTo>
                  <a:pt x="0" y="503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154957" y="756844"/>
            <a:ext cx="2104343" cy="481425"/>
            <a:chOff x="0" y="0"/>
            <a:chExt cx="1776404" cy="406400"/>
          </a:xfrm>
        </p:grpSpPr>
        <p:sp>
          <p:nvSpPr>
            <p:cNvPr name="Freeform 4" id="4"/>
            <p:cNvSpPr/>
            <p:nvPr/>
          </p:nvSpPr>
          <p:spPr>
            <a:xfrm flipH="false" flipV="false" rot="0">
              <a:off x="0" y="0"/>
              <a:ext cx="1776404" cy="406400"/>
            </a:xfrm>
            <a:custGeom>
              <a:avLst/>
              <a:gdLst/>
              <a:ahLst/>
              <a:cxnLst/>
              <a:rect r="r" b="b" t="t" l="l"/>
              <a:pathLst>
                <a:path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BEBEB"/>
              </a:solidFill>
              <a:prstDash val="solid"/>
              <a:miter/>
            </a:ln>
          </p:spPr>
        </p:sp>
        <p:sp>
          <p:nvSpPr>
            <p:cNvPr name="TextBox 5" id="5"/>
            <p:cNvSpPr txBox="true"/>
            <p:nvPr/>
          </p:nvSpPr>
          <p:spPr>
            <a:xfrm>
              <a:off x="0" y="-38100"/>
              <a:ext cx="1776404"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0"/>
            <a:ext cx="18467882" cy="10287000"/>
          </a:xfrm>
          <a:custGeom>
            <a:avLst/>
            <a:gdLst/>
            <a:ahLst/>
            <a:cxnLst/>
            <a:rect r="r" b="b" t="t" l="l"/>
            <a:pathLst>
              <a:path h="10287000" w="18467882">
                <a:moveTo>
                  <a:pt x="0" y="0"/>
                </a:moveTo>
                <a:lnTo>
                  <a:pt x="18467882" y="0"/>
                </a:lnTo>
                <a:lnTo>
                  <a:pt x="18467882" y="10287000"/>
                </a:lnTo>
                <a:lnTo>
                  <a:pt x="0" y="10287000"/>
                </a:lnTo>
                <a:lnTo>
                  <a:pt x="0" y="0"/>
                </a:lnTo>
                <a:close/>
              </a:path>
            </a:pathLst>
          </a:custGeom>
          <a:blipFill>
            <a:blip r:embed="rId4">
              <a:alphaModFix amt="84000"/>
            </a:blip>
            <a:stretch>
              <a:fillRect l="0" t="-19448" r="0" b="-15196"/>
            </a:stretch>
          </a:blipFill>
        </p:spPr>
      </p:sp>
      <p:sp>
        <p:nvSpPr>
          <p:cNvPr name="TextBox 7" id="7"/>
          <p:cNvSpPr txBox="true"/>
          <p:nvPr/>
        </p:nvSpPr>
        <p:spPr>
          <a:xfrm rot="0">
            <a:off x="1473233" y="483332"/>
            <a:ext cx="1892729" cy="362467"/>
          </a:xfrm>
          <a:prstGeom prst="rect">
            <a:avLst/>
          </a:prstGeom>
        </p:spPr>
        <p:txBody>
          <a:bodyPr anchor="t" rtlCol="false" tIns="0" lIns="0" bIns="0" rIns="0">
            <a:spAutoFit/>
          </a:bodyPr>
          <a:lstStyle/>
          <a:p>
            <a:pPr algn="l">
              <a:lnSpc>
                <a:spcPts val="2267"/>
              </a:lnSpc>
            </a:pPr>
            <a:r>
              <a:rPr lang="en-US" sz="2576" spc="-41" b="true">
                <a:solidFill>
                  <a:srgbClr val="EBEBEB"/>
                </a:solidFill>
                <a:latin typeface="Arial Bold"/>
                <a:ea typeface="Arial Bold"/>
                <a:cs typeface="Arial Bold"/>
                <a:sym typeface="Arial Bold"/>
              </a:rPr>
              <a:t>online shop</a:t>
            </a:r>
          </a:p>
        </p:txBody>
      </p:sp>
      <p:sp>
        <p:nvSpPr>
          <p:cNvPr name="TextBox 8" id="8"/>
          <p:cNvSpPr txBox="true"/>
          <p:nvPr/>
        </p:nvSpPr>
        <p:spPr>
          <a:xfrm rot="0">
            <a:off x="13923200" y="920927"/>
            <a:ext cx="3002725" cy="216460"/>
          </a:xfrm>
          <a:prstGeom prst="rect">
            <a:avLst/>
          </a:prstGeom>
        </p:spPr>
        <p:txBody>
          <a:bodyPr anchor="t" rtlCol="false" tIns="0" lIns="0" bIns="0" rIns="0">
            <a:spAutoFit/>
          </a:bodyPr>
          <a:lstStyle/>
          <a:p>
            <a:pPr algn="r">
              <a:lnSpc>
                <a:spcPts val="1387"/>
              </a:lnSpc>
            </a:pPr>
            <a:r>
              <a:rPr lang="en-US" sz="1576">
                <a:solidFill>
                  <a:srgbClr val="EBEBEB"/>
                </a:solidFill>
                <a:latin typeface="Arial"/>
                <a:ea typeface="Arial"/>
                <a:cs typeface="Arial"/>
                <a:sym typeface="Arial"/>
              </a:rPr>
              <a:t>@reallygreatsite</a:t>
            </a:r>
          </a:p>
        </p:txBody>
      </p:sp>
      <p:sp>
        <p:nvSpPr>
          <p:cNvPr name="TextBox 9" id="9"/>
          <p:cNvSpPr txBox="true"/>
          <p:nvPr/>
        </p:nvSpPr>
        <p:spPr>
          <a:xfrm rot="0">
            <a:off x="13179026" y="920927"/>
            <a:ext cx="1136202" cy="216460"/>
          </a:xfrm>
          <a:prstGeom prst="rect">
            <a:avLst/>
          </a:prstGeom>
        </p:spPr>
        <p:txBody>
          <a:bodyPr anchor="t" rtlCol="false" tIns="0" lIns="0" bIns="0" rIns="0">
            <a:spAutoFit/>
          </a:bodyPr>
          <a:lstStyle/>
          <a:p>
            <a:pPr algn="r">
              <a:lnSpc>
                <a:spcPts val="1387"/>
              </a:lnSpc>
            </a:pPr>
            <a:r>
              <a:rPr lang="en-US" sz="1576">
                <a:solidFill>
                  <a:srgbClr val="EBEBEB"/>
                </a:solidFill>
                <a:latin typeface="Arial"/>
                <a:ea typeface="Arial"/>
                <a:cs typeface="Arial"/>
                <a:sym typeface="Arial"/>
              </a:rPr>
              <a:t>About Us</a:t>
            </a:r>
          </a:p>
        </p:txBody>
      </p:sp>
      <p:sp>
        <p:nvSpPr>
          <p:cNvPr name="TextBox 10" id="10"/>
          <p:cNvSpPr txBox="true"/>
          <p:nvPr/>
        </p:nvSpPr>
        <p:spPr>
          <a:xfrm rot="0">
            <a:off x="11721551" y="920927"/>
            <a:ext cx="811975" cy="216460"/>
          </a:xfrm>
          <a:prstGeom prst="rect">
            <a:avLst/>
          </a:prstGeom>
        </p:spPr>
        <p:txBody>
          <a:bodyPr anchor="t" rtlCol="false" tIns="0" lIns="0" bIns="0" rIns="0">
            <a:spAutoFit/>
          </a:bodyPr>
          <a:lstStyle/>
          <a:p>
            <a:pPr algn="r">
              <a:lnSpc>
                <a:spcPts val="1387"/>
              </a:lnSpc>
            </a:pPr>
            <a:r>
              <a:rPr lang="en-US" sz="1576">
                <a:solidFill>
                  <a:srgbClr val="EBEBEB"/>
                </a:solidFill>
                <a:latin typeface="Arial"/>
                <a:ea typeface="Arial"/>
                <a:cs typeface="Arial"/>
                <a:sym typeface="Arial"/>
              </a:rPr>
              <a:t>Menu</a:t>
            </a:r>
          </a:p>
        </p:txBody>
      </p:sp>
      <p:sp>
        <p:nvSpPr>
          <p:cNvPr name="Freeform 11" id="11"/>
          <p:cNvSpPr/>
          <p:nvPr/>
        </p:nvSpPr>
        <p:spPr>
          <a:xfrm flipH="false" flipV="false" rot="0">
            <a:off x="778930" y="1238269"/>
            <a:ext cx="4020125" cy="8386067"/>
          </a:xfrm>
          <a:custGeom>
            <a:avLst/>
            <a:gdLst/>
            <a:ahLst/>
            <a:cxnLst/>
            <a:rect r="r" b="b" t="t" l="l"/>
            <a:pathLst>
              <a:path h="8386067" w="4020125">
                <a:moveTo>
                  <a:pt x="0" y="0"/>
                </a:moveTo>
                <a:lnTo>
                  <a:pt x="4020125" y="0"/>
                </a:lnTo>
                <a:lnTo>
                  <a:pt x="4020125" y="8386068"/>
                </a:lnTo>
                <a:lnTo>
                  <a:pt x="0" y="8386068"/>
                </a:lnTo>
                <a:lnTo>
                  <a:pt x="0" y="0"/>
                </a:lnTo>
                <a:close/>
              </a:path>
            </a:pathLst>
          </a:custGeom>
          <a:blipFill>
            <a:blip r:embed="rId5"/>
            <a:stretch>
              <a:fillRect l="0" t="0" r="0" b="0"/>
            </a:stretch>
          </a:blipFill>
        </p:spPr>
      </p:sp>
      <p:grpSp>
        <p:nvGrpSpPr>
          <p:cNvPr name="Group 12" id="12"/>
          <p:cNvGrpSpPr/>
          <p:nvPr/>
        </p:nvGrpSpPr>
        <p:grpSpPr>
          <a:xfrm rot="0">
            <a:off x="10984186" y="2275549"/>
            <a:ext cx="7040289" cy="6592197"/>
            <a:chOff x="0" y="0"/>
            <a:chExt cx="817064" cy="765060"/>
          </a:xfrm>
        </p:grpSpPr>
        <p:sp>
          <p:nvSpPr>
            <p:cNvPr name="Freeform 13" id="13"/>
            <p:cNvSpPr/>
            <p:nvPr/>
          </p:nvSpPr>
          <p:spPr>
            <a:xfrm flipH="false" flipV="false" rot="0">
              <a:off x="0" y="0"/>
              <a:ext cx="817064" cy="765060"/>
            </a:xfrm>
            <a:custGeom>
              <a:avLst/>
              <a:gdLst/>
              <a:ahLst/>
              <a:cxnLst/>
              <a:rect r="r" b="b" t="t" l="l"/>
              <a:pathLst>
                <a:path h="765060" w="817064">
                  <a:moveTo>
                    <a:pt x="0" y="0"/>
                  </a:moveTo>
                  <a:lnTo>
                    <a:pt x="817064" y="0"/>
                  </a:lnTo>
                  <a:lnTo>
                    <a:pt x="817064" y="765060"/>
                  </a:lnTo>
                  <a:lnTo>
                    <a:pt x="0" y="765060"/>
                  </a:lnTo>
                  <a:close/>
                </a:path>
              </a:pathLst>
            </a:custGeom>
            <a:blipFill>
              <a:blip r:embed="rId6"/>
              <a:stretch>
                <a:fillRect l="-12423" t="0" r="-12423" b="0"/>
              </a:stretch>
            </a:blipFill>
          </p:spPr>
        </p:sp>
      </p:grpSp>
      <p:sp>
        <p:nvSpPr>
          <p:cNvPr name="Freeform 14" id="14"/>
          <p:cNvSpPr/>
          <p:nvPr/>
        </p:nvSpPr>
        <p:spPr>
          <a:xfrm flipH="false" flipV="false" rot="0">
            <a:off x="5106835" y="2216316"/>
            <a:ext cx="5569571" cy="6651431"/>
          </a:xfrm>
          <a:custGeom>
            <a:avLst/>
            <a:gdLst/>
            <a:ahLst/>
            <a:cxnLst/>
            <a:rect r="r" b="b" t="t" l="l"/>
            <a:pathLst>
              <a:path h="6651431" w="5569571">
                <a:moveTo>
                  <a:pt x="0" y="0"/>
                </a:moveTo>
                <a:lnTo>
                  <a:pt x="5569571" y="0"/>
                </a:lnTo>
                <a:lnTo>
                  <a:pt x="5569571" y="6651430"/>
                </a:lnTo>
                <a:lnTo>
                  <a:pt x="0" y="6651430"/>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false" rot="0">
            <a:off x="1074577" y="845799"/>
            <a:ext cx="499539" cy="503199"/>
          </a:xfrm>
          <a:custGeom>
            <a:avLst/>
            <a:gdLst/>
            <a:ahLst/>
            <a:cxnLst/>
            <a:rect r="r" b="b" t="t" l="l"/>
            <a:pathLst>
              <a:path h="503199" w="49953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95" y="447592"/>
            <a:ext cx="18299295" cy="12191905"/>
          </a:xfrm>
          <a:custGeom>
            <a:avLst/>
            <a:gdLst/>
            <a:ahLst/>
            <a:cxnLst/>
            <a:rect r="r" b="b" t="t" l="l"/>
            <a:pathLst>
              <a:path h="12191905" w="18299295">
                <a:moveTo>
                  <a:pt x="0" y="0"/>
                </a:moveTo>
                <a:lnTo>
                  <a:pt x="18299295" y="0"/>
                </a:lnTo>
                <a:lnTo>
                  <a:pt x="18299295" y="12191905"/>
                </a:lnTo>
                <a:lnTo>
                  <a:pt x="0" y="12191905"/>
                </a:lnTo>
                <a:lnTo>
                  <a:pt x="0" y="0"/>
                </a:lnTo>
                <a:close/>
              </a:path>
            </a:pathLst>
          </a:custGeom>
          <a:blipFill>
            <a:blip r:embed="rId4"/>
            <a:stretch>
              <a:fillRect l="0" t="0" r="0" b="0"/>
            </a:stretch>
          </a:blipFill>
        </p:spPr>
      </p:sp>
      <p:grpSp>
        <p:nvGrpSpPr>
          <p:cNvPr name="Group 4" id="4"/>
          <p:cNvGrpSpPr/>
          <p:nvPr/>
        </p:nvGrpSpPr>
        <p:grpSpPr>
          <a:xfrm rot="0">
            <a:off x="15154957" y="756844"/>
            <a:ext cx="2104343" cy="481425"/>
            <a:chOff x="0" y="0"/>
            <a:chExt cx="1776404" cy="406400"/>
          </a:xfrm>
        </p:grpSpPr>
        <p:sp>
          <p:nvSpPr>
            <p:cNvPr name="Freeform 5" id="5"/>
            <p:cNvSpPr/>
            <p:nvPr/>
          </p:nvSpPr>
          <p:spPr>
            <a:xfrm flipH="false" flipV="false" rot="0">
              <a:off x="0" y="0"/>
              <a:ext cx="1776404" cy="406400"/>
            </a:xfrm>
            <a:custGeom>
              <a:avLst/>
              <a:gdLst/>
              <a:ahLst/>
              <a:cxnLst/>
              <a:rect r="r" b="b" t="t" l="l"/>
              <a:pathLst>
                <a:path h="406400" w="1776404">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name="TextBox 6" id="6"/>
            <p:cNvSpPr txBox="true"/>
            <p:nvPr/>
          </p:nvSpPr>
          <p:spPr>
            <a:xfrm>
              <a:off x="0" y="-38100"/>
              <a:ext cx="1776404" cy="444500"/>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2218563"/>
            <a:ext cx="5718054" cy="1270685"/>
          </a:xfrm>
          <a:prstGeom prst="rect">
            <a:avLst/>
          </a:prstGeom>
        </p:spPr>
        <p:txBody>
          <a:bodyPr anchor="t" rtlCol="false" tIns="0" lIns="0" bIns="0" rIns="0">
            <a:spAutoFit/>
          </a:bodyPr>
          <a:lstStyle/>
          <a:p>
            <a:pPr algn="just">
              <a:lnSpc>
                <a:spcPts val="8485"/>
              </a:lnSpc>
            </a:pPr>
            <a:r>
              <a:rPr lang="en-US" b="true" sz="8158" spc="-342">
                <a:solidFill>
                  <a:srgbClr val="FFFFFF"/>
                </a:solidFill>
                <a:latin typeface="Arial Bold"/>
                <a:ea typeface="Arial Bold"/>
                <a:cs typeface="Arial Bold"/>
                <a:sym typeface="Arial Bold"/>
              </a:rPr>
              <a:t>WISHLIST</a:t>
            </a:r>
          </a:p>
        </p:txBody>
      </p:sp>
      <p:grpSp>
        <p:nvGrpSpPr>
          <p:cNvPr name="Group 8" id="8"/>
          <p:cNvGrpSpPr/>
          <p:nvPr/>
        </p:nvGrpSpPr>
        <p:grpSpPr>
          <a:xfrm rot="0">
            <a:off x="705854" y="3463851"/>
            <a:ext cx="10161925" cy="2623279"/>
            <a:chOff x="0" y="0"/>
            <a:chExt cx="2676392" cy="690905"/>
          </a:xfrm>
        </p:grpSpPr>
        <p:sp>
          <p:nvSpPr>
            <p:cNvPr name="Freeform 9" id="9"/>
            <p:cNvSpPr/>
            <p:nvPr/>
          </p:nvSpPr>
          <p:spPr>
            <a:xfrm flipH="false" flipV="false" rot="0">
              <a:off x="0" y="0"/>
              <a:ext cx="2676392" cy="690905"/>
            </a:xfrm>
            <a:custGeom>
              <a:avLst/>
              <a:gdLst/>
              <a:ahLst/>
              <a:cxnLst/>
              <a:rect r="r" b="b" t="t" l="l"/>
              <a:pathLst>
                <a:path h="690905" w="2676392">
                  <a:moveTo>
                    <a:pt x="0" y="0"/>
                  </a:moveTo>
                  <a:lnTo>
                    <a:pt x="2676392" y="0"/>
                  </a:lnTo>
                  <a:lnTo>
                    <a:pt x="2676392" y="690905"/>
                  </a:lnTo>
                  <a:lnTo>
                    <a:pt x="0" y="690905"/>
                  </a:lnTo>
                  <a:close/>
                </a:path>
              </a:pathLst>
            </a:custGeom>
            <a:solidFill>
              <a:srgbClr val="120E0C"/>
            </a:solidFill>
          </p:spPr>
        </p:sp>
        <p:sp>
          <p:nvSpPr>
            <p:cNvPr name="TextBox 10" id="10"/>
            <p:cNvSpPr txBox="true"/>
            <p:nvPr/>
          </p:nvSpPr>
          <p:spPr>
            <a:xfrm>
              <a:off x="0" y="19050"/>
              <a:ext cx="2676392" cy="671855"/>
            </a:xfrm>
            <a:prstGeom prst="rect">
              <a:avLst/>
            </a:prstGeom>
          </p:spPr>
          <p:txBody>
            <a:bodyPr anchor="ctr" rtlCol="false" tIns="50800" lIns="50800" bIns="50800" rIns="50800"/>
            <a:lstStyle/>
            <a:p>
              <a:pPr algn="ctr">
                <a:lnSpc>
                  <a:spcPts val="1387"/>
                </a:lnSpc>
              </a:pPr>
            </a:p>
          </p:txBody>
        </p:sp>
      </p:grpSp>
      <p:sp>
        <p:nvSpPr>
          <p:cNvPr name="TextBox 11" id="11"/>
          <p:cNvSpPr txBox="true"/>
          <p:nvPr/>
        </p:nvSpPr>
        <p:spPr>
          <a:xfrm rot="0">
            <a:off x="1028700" y="3489248"/>
            <a:ext cx="9839079" cy="2484181"/>
          </a:xfrm>
          <a:prstGeom prst="rect">
            <a:avLst/>
          </a:prstGeom>
        </p:spPr>
        <p:txBody>
          <a:bodyPr anchor="t" rtlCol="false" tIns="0" lIns="0" bIns="0" rIns="0">
            <a:spAutoFit/>
          </a:bodyPr>
          <a:lstStyle/>
          <a:p>
            <a:pPr algn="l" marL="0" indent="0" lvl="0">
              <a:lnSpc>
                <a:spcPts val="3934"/>
              </a:lnSpc>
              <a:spcBef>
                <a:spcPct val="0"/>
              </a:spcBef>
            </a:pPr>
            <a:r>
              <a:rPr lang="en-US" sz="2538" strike="noStrike" u="none">
                <a:solidFill>
                  <a:srgbClr val="FFFFFF"/>
                </a:solidFill>
                <a:latin typeface="Arial"/>
                <a:ea typeface="Arial"/>
                <a:cs typeface="Arial"/>
                <a:sym typeface="Arial"/>
              </a:rPr>
              <a:t>The Wishlist page is a place where you can save your favorite items to buy later. You can easily add products you like, check their prices, and see if they are in stock. It helps you keep track of everything you love in one place and notifies you about discounts or offers. Shopping made simple and convenient!</a:t>
            </a:r>
          </a:p>
        </p:txBody>
      </p:sp>
      <p:grpSp>
        <p:nvGrpSpPr>
          <p:cNvPr name="Group 12" id="12"/>
          <p:cNvGrpSpPr/>
          <p:nvPr/>
        </p:nvGrpSpPr>
        <p:grpSpPr>
          <a:xfrm rot="0">
            <a:off x="2054482" y="6677929"/>
            <a:ext cx="3223659" cy="570514"/>
            <a:chOff x="0" y="0"/>
            <a:chExt cx="840937" cy="148827"/>
          </a:xfrm>
        </p:grpSpPr>
        <p:sp>
          <p:nvSpPr>
            <p:cNvPr name="Freeform 13" id="13"/>
            <p:cNvSpPr/>
            <p:nvPr/>
          </p:nvSpPr>
          <p:spPr>
            <a:xfrm flipH="false" flipV="false" rot="0">
              <a:off x="0" y="0"/>
              <a:ext cx="840937" cy="148827"/>
            </a:xfrm>
            <a:custGeom>
              <a:avLst/>
              <a:gdLst/>
              <a:ahLst/>
              <a:cxnLst/>
              <a:rect r="r" b="b" t="t" l="l"/>
              <a:pathLst>
                <a:path h="148827" w="840937">
                  <a:moveTo>
                    <a:pt x="0" y="0"/>
                  </a:moveTo>
                  <a:lnTo>
                    <a:pt x="840937" y="0"/>
                  </a:lnTo>
                  <a:lnTo>
                    <a:pt x="840937" y="148827"/>
                  </a:lnTo>
                  <a:lnTo>
                    <a:pt x="0" y="148827"/>
                  </a:lnTo>
                  <a:close/>
                </a:path>
              </a:pathLst>
            </a:custGeom>
            <a:solidFill>
              <a:srgbClr val="EBEBEB"/>
            </a:solidFill>
            <a:ln w="9525" cap="sq">
              <a:solidFill>
                <a:srgbClr val="FFFFFF"/>
              </a:solidFill>
              <a:prstDash val="solid"/>
              <a:miter/>
            </a:ln>
          </p:spPr>
        </p:sp>
        <p:sp>
          <p:nvSpPr>
            <p:cNvPr name="TextBox 14" id="14"/>
            <p:cNvSpPr txBox="true"/>
            <p:nvPr/>
          </p:nvSpPr>
          <p:spPr>
            <a:xfrm>
              <a:off x="0" y="19050"/>
              <a:ext cx="840937" cy="129777"/>
            </a:xfrm>
            <a:prstGeom prst="rect">
              <a:avLst/>
            </a:prstGeom>
          </p:spPr>
          <p:txBody>
            <a:bodyPr anchor="ctr" rtlCol="false" tIns="50800" lIns="50800" bIns="50800" rIns="50800"/>
            <a:lstStyle/>
            <a:p>
              <a:pPr algn="ctr">
                <a:lnSpc>
                  <a:spcPts val="1387"/>
                </a:lnSpc>
              </a:pPr>
            </a:p>
          </p:txBody>
        </p:sp>
      </p:grpSp>
      <p:grpSp>
        <p:nvGrpSpPr>
          <p:cNvPr name="Group 15" id="15"/>
          <p:cNvGrpSpPr/>
          <p:nvPr/>
        </p:nvGrpSpPr>
        <p:grpSpPr>
          <a:xfrm rot="0">
            <a:off x="2054482" y="7392304"/>
            <a:ext cx="3223659" cy="570514"/>
            <a:chOff x="0" y="0"/>
            <a:chExt cx="840937" cy="148827"/>
          </a:xfrm>
        </p:grpSpPr>
        <p:sp>
          <p:nvSpPr>
            <p:cNvPr name="Freeform 16" id="16"/>
            <p:cNvSpPr/>
            <p:nvPr/>
          </p:nvSpPr>
          <p:spPr>
            <a:xfrm flipH="false" flipV="false" rot="0">
              <a:off x="0" y="0"/>
              <a:ext cx="840937" cy="148827"/>
            </a:xfrm>
            <a:custGeom>
              <a:avLst/>
              <a:gdLst/>
              <a:ahLst/>
              <a:cxnLst/>
              <a:rect r="r" b="b" t="t" l="l"/>
              <a:pathLst>
                <a:path h="148827" w="840937">
                  <a:moveTo>
                    <a:pt x="0" y="0"/>
                  </a:moveTo>
                  <a:lnTo>
                    <a:pt x="840937" y="0"/>
                  </a:lnTo>
                  <a:lnTo>
                    <a:pt x="840937" y="148827"/>
                  </a:lnTo>
                  <a:lnTo>
                    <a:pt x="0" y="148827"/>
                  </a:lnTo>
                  <a:close/>
                </a:path>
              </a:pathLst>
            </a:custGeom>
            <a:solidFill>
              <a:srgbClr val="EBEBEB"/>
            </a:solidFill>
            <a:ln w="9525" cap="sq">
              <a:solidFill>
                <a:srgbClr val="FFFFFF"/>
              </a:solidFill>
              <a:prstDash val="solid"/>
              <a:miter/>
            </a:ln>
          </p:spPr>
        </p:sp>
        <p:sp>
          <p:nvSpPr>
            <p:cNvPr name="TextBox 17" id="17"/>
            <p:cNvSpPr txBox="true"/>
            <p:nvPr/>
          </p:nvSpPr>
          <p:spPr>
            <a:xfrm>
              <a:off x="0" y="19050"/>
              <a:ext cx="840937" cy="129777"/>
            </a:xfrm>
            <a:prstGeom prst="rect">
              <a:avLst/>
            </a:prstGeom>
          </p:spPr>
          <p:txBody>
            <a:bodyPr anchor="ctr" rtlCol="false" tIns="50800" lIns="50800" bIns="50800" rIns="50800"/>
            <a:lstStyle/>
            <a:p>
              <a:pPr algn="ctr">
                <a:lnSpc>
                  <a:spcPts val="1387"/>
                </a:lnSpc>
              </a:pPr>
            </a:p>
          </p:txBody>
        </p:sp>
      </p:grpSp>
      <p:grpSp>
        <p:nvGrpSpPr>
          <p:cNvPr name="Group 18" id="18"/>
          <p:cNvGrpSpPr/>
          <p:nvPr/>
        </p:nvGrpSpPr>
        <p:grpSpPr>
          <a:xfrm rot="0">
            <a:off x="2054482" y="8106679"/>
            <a:ext cx="3223659" cy="570514"/>
            <a:chOff x="0" y="0"/>
            <a:chExt cx="840937" cy="148827"/>
          </a:xfrm>
        </p:grpSpPr>
        <p:sp>
          <p:nvSpPr>
            <p:cNvPr name="Freeform 19" id="19"/>
            <p:cNvSpPr/>
            <p:nvPr/>
          </p:nvSpPr>
          <p:spPr>
            <a:xfrm flipH="false" flipV="false" rot="0">
              <a:off x="0" y="0"/>
              <a:ext cx="840937" cy="148827"/>
            </a:xfrm>
            <a:custGeom>
              <a:avLst/>
              <a:gdLst/>
              <a:ahLst/>
              <a:cxnLst/>
              <a:rect r="r" b="b" t="t" l="l"/>
              <a:pathLst>
                <a:path h="148827" w="840937">
                  <a:moveTo>
                    <a:pt x="0" y="0"/>
                  </a:moveTo>
                  <a:lnTo>
                    <a:pt x="840937" y="0"/>
                  </a:lnTo>
                  <a:lnTo>
                    <a:pt x="840937" y="148827"/>
                  </a:lnTo>
                  <a:lnTo>
                    <a:pt x="0" y="148827"/>
                  </a:lnTo>
                  <a:close/>
                </a:path>
              </a:pathLst>
            </a:custGeom>
            <a:solidFill>
              <a:srgbClr val="EBEBEB"/>
            </a:solidFill>
            <a:ln w="9525" cap="sq">
              <a:solidFill>
                <a:srgbClr val="FFFFFF"/>
              </a:solidFill>
              <a:prstDash val="solid"/>
              <a:miter/>
            </a:ln>
          </p:spPr>
        </p:sp>
        <p:sp>
          <p:nvSpPr>
            <p:cNvPr name="TextBox 20" id="20"/>
            <p:cNvSpPr txBox="true"/>
            <p:nvPr/>
          </p:nvSpPr>
          <p:spPr>
            <a:xfrm>
              <a:off x="0" y="19050"/>
              <a:ext cx="840937" cy="129777"/>
            </a:xfrm>
            <a:prstGeom prst="rect">
              <a:avLst/>
            </a:prstGeom>
          </p:spPr>
          <p:txBody>
            <a:bodyPr anchor="ctr" rtlCol="false" tIns="50800" lIns="50800" bIns="50800" rIns="50800"/>
            <a:lstStyle/>
            <a:p>
              <a:pPr algn="ctr">
                <a:lnSpc>
                  <a:spcPts val="1387"/>
                </a:lnSpc>
              </a:pPr>
            </a:p>
          </p:txBody>
        </p:sp>
      </p:grpSp>
      <p:sp>
        <p:nvSpPr>
          <p:cNvPr name="Freeform 21" id="21"/>
          <p:cNvSpPr/>
          <p:nvPr/>
        </p:nvSpPr>
        <p:spPr>
          <a:xfrm flipH="false" flipV="false" rot="0">
            <a:off x="13747127" y="1579261"/>
            <a:ext cx="3882414" cy="8295518"/>
          </a:xfrm>
          <a:custGeom>
            <a:avLst/>
            <a:gdLst/>
            <a:ahLst/>
            <a:cxnLst/>
            <a:rect r="r" b="b" t="t" l="l"/>
            <a:pathLst>
              <a:path h="8295518" w="3882414">
                <a:moveTo>
                  <a:pt x="0" y="0"/>
                </a:moveTo>
                <a:lnTo>
                  <a:pt x="3882414" y="0"/>
                </a:lnTo>
                <a:lnTo>
                  <a:pt x="3882414" y="8295518"/>
                </a:lnTo>
                <a:lnTo>
                  <a:pt x="0" y="8295518"/>
                </a:lnTo>
                <a:lnTo>
                  <a:pt x="0" y="0"/>
                </a:lnTo>
                <a:close/>
              </a:path>
            </a:pathLst>
          </a:custGeom>
          <a:blipFill>
            <a:blip r:embed="rId5"/>
            <a:stretch>
              <a:fillRect l="0" t="0" r="0" b="0"/>
            </a:stretch>
          </a:blipFill>
        </p:spPr>
      </p:sp>
      <p:sp>
        <p:nvSpPr>
          <p:cNvPr name="TextBox 22" id="22"/>
          <p:cNvSpPr txBox="true"/>
          <p:nvPr/>
        </p:nvSpPr>
        <p:spPr>
          <a:xfrm rot="0">
            <a:off x="1795032" y="930452"/>
            <a:ext cx="1871279" cy="648808"/>
          </a:xfrm>
          <a:prstGeom prst="rect">
            <a:avLst/>
          </a:prstGeom>
        </p:spPr>
        <p:txBody>
          <a:bodyPr anchor="t" rtlCol="false" tIns="0" lIns="0" bIns="0" rIns="0">
            <a:spAutoFit/>
          </a:bodyPr>
          <a:lstStyle/>
          <a:p>
            <a:pPr algn="l">
              <a:lnSpc>
                <a:spcPts val="2267"/>
              </a:lnSpc>
            </a:pPr>
            <a:r>
              <a:rPr lang="en-US" sz="2576" spc="-41" b="true">
                <a:solidFill>
                  <a:srgbClr val="FFFFFF"/>
                </a:solidFill>
                <a:latin typeface="Arial Bold"/>
                <a:ea typeface="Arial Bold"/>
                <a:cs typeface="Arial Bold"/>
                <a:sym typeface="Arial Bold"/>
              </a:rPr>
              <a:t>online shop</a:t>
            </a:r>
          </a:p>
          <a:p>
            <a:pPr algn="l">
              <a:lnSpc>
                <a:spcPts val="2267"/>
              </a:lnSpc>
            </a:pPr>
          </a:p>
        </p:txBody>
      </p:sp>
      <p:sp>
        <p:nvSpPr>
          <p:cNvPr name="TextBox 23" id="23"/>
          <p:cNvSpPr txBox="true"/>
          <p:nvPr/>
        </p:nvSpPr>
        <p:spPr>
          <a:xfrm rot="0">
            <a:off x="13923200" y="920927"/>
            <a:ext cx="3002725" cy="216460"/>
          </a:xfrm>
          <a:prstGeom prst="rect">
            <a:avLst/>
          </a:prstGeom>
        </p:spPr>
        <p:txBody>
          <a:bodyPr anchor="t" rtlCol="false" tIns="0" lIns="0" bIns="0" rIns="0">
            <a:spAutoFit/>
          </a:bodyPr>
          <a:lstStyle/>
          <a:p>
            <a:pPr algn="r">
              <a:lnSpc>
                <a:spcPts val="1387"/>
              </a:lnSpc>
            </a:pPr>
            <a:r>
              <a:rPr lang="en-US" sz="1576">
                <a:solidFill>
                  <a:srgbClr val="FFFFFF"/>
                </a:solidFill>
                <a:latin typeface="Arial"/>
                <a:ea typeface="Arial"/>
                <a:cs typeface="Arial"/>
                <a:sym typeface="Arial"/>
              </a:rPr>
              <a:t>@reallygreatsite</a:t>
            </a:r>
          </a:p>
        </p:txBody>
      </p:sp>
      <p:sp>
        <p:nvSpPr>
          <p:cNvPr name="TextBox 24" id="24"/>
          <p:cNvSpPr txBox="true"/>
          <p:nvPr/>
        </p:nvSpPr>
        <p:spPr>
          <a:xfrm rot="0">
            <a:off x="13179026" y="920927"/>
            <a:ext cx="1136202" cy="216460"/>
          </a:xfrm>
          <a:prstGeom prst="rect">
            <a:avLst/>
          </a:prstGeom>
        </p:spPr>
        <p:txBody>
          <a:bodyPr anchor="t" rtlCol="false" tIns="0" lIns="0" bIns="0" rIns="0">
            <a:spAutoFit/>
          </a:bodyPr>
          <a:lstStyle/>
          <a:p>
            <a:pPr algn="r">
              <a:lnSpc>
                <a:spcPts val="1387"/>
              </a:lnSpc>
            </a:pPr>
            <a:r>
              <a:rPr lang="en-US" sz="1576">
                <a:solidFill>
                  <a:srgbClr val="FFFFFF"/>
                </a:solidFill>
                <a:latin typeface="Arial"/>
                <a:ea typeface="Arial"/>
                <a:cs typeface="Arial"/>
                <a:sym typeface="Arial"/>
              </a:rPr>
              <a:t>About Us</a:t>
            </a:r>
          </a:p>
        </p:txBody>
      </p:sp>
      <p:sp>
        <p:nvSpPr>
          <p:cNvPr name="TextBox 25" id="25"/>
          <p:cNvSpPr txBox="true"/>
          <p:nvPr/>
        </p:nvSpPr>
        <p:spPr>
          <a:xfrm rot="0">
            <a:off x="11721551" y="920927"/>
            <a:ext cx="811975" cy="216460"/>
          </a:xfrm>
          <a:prstGeom prst="rect">
            <a:avLst/>
          </a:prstGeom>
        </p:spPr>
        <p:txBody>
          <a:bodyPr anchor="t" rtlCol="false" tIns="0" lIns="0" bIns="0" rIns="0">
            <a:spAutoFit/>
          </a:bodyPr>
          <a:lstStyle/>
          <a:p>
            <a:pPr algn="r">
              <a:lnSpc>
                <a:spcPts val="1387"/>
              </a:lnSpc>
            </a:pPr>
            <a:r>
              <a:rPr lang="en-US" sz="1576">
                <a:solidFill>
                  <a:srgbClr val="FFFFFF"/>
                </a:solidFill>
                <a:latin typeface="Arial"/>
                <a:ea typeface="Arial"/>
                <a:cs typeface="Arial"/>
                <a:sym typeface="Arial"/>
              </a:rPr>
              <a:t>Menu</a:t>
            </a:r>
          </a:p>
        </p:txBody>
      </p:sp>
      <p:sp>
        <p:nvSpPr>
          <p:cNvPr name="TextBox 26" id="26"/>
          <p:cNvSpPr txBox="true"/>
          <p:nvPr/>
        </p:nvSpPr>
        <p:spPr>
          <a:xfrm rot="0">
            <a:off x="2364848" y="6880640"/>
            <a:ext cx="2675558" cy="216611"/>
          </a:xfrm>
          <a:prstGeom prst="rect">
            <a:avLst/>
          </a:prstGeom>
        </p:spPr>
        <p:txBody>
          <a:bodyPr anchor="t" rtlCol="false" tIns="0" lIns="0" bIns="0" rIns="0">
            <a:spAutoFit/>
          </a:bodyPr>
          <a:lstStyle/>
          <a:p>
            <a:pPr algn="l">
              <a:lnSpc>
                <a:spcPts val="1390"/>
              </a:lnSpc>
            </a:pPr>
            <a:r>
              <a:rPr lang="en-US" sz="1580">
                <a:solidFill>
                  <a:srgbClr val="08090D"/>
                </a:solidFill>
                <a:latin typeface="Arial"/>
                <a:ea typeface="Arial"/>
                <a:cs typeface="Arial"/>
                <a:sym typeface="Arial"/>
              </a:rPr>
              <a:t>Save Favorites</a:t>
            </a:r>
          </a:p>
        </p:txBody>
      </p:sp>
      <p:sp>
        <p:nvSpPr>
          <p:cNvPr name="TextBox 27" id="27"/>
          <p:cNvSpPr txBox="true"/>
          <p:nvPr/>
        </p:nvSpPr>
        <p:spPr>
          <a:xfrm rot="0">
            <a:off x="2364848" y="7595015"/>
            <a:ext cx="2675558" cy="216611"/>
          </a:xfrm>
          <a:prstGeom prst="rect">
            <a:avLst/>
          </a:prstGeom>
        </p:spPr>
        <p:txBody>
          <a:bodyPr anchor="t" rtlCol="false" tIns="0" lIns="0" bIns="0" rIns="0">
            <a:spAutoFit/>
          </a:bodyPr>
          <a:lstStyle/>
          <a:p>
            <a:pPr algn="l">
              <a:lnSpc>
                <a:spcPts val="1390"/>
              </a:lnSpc>
            </a:pPr>
            <a:r>
              <a:rPr lang="en-US" sz="1580">
                <a:solidFill>
                  <a:srgbClr val="08090D"/>
                </a:solidFill>
                <a:latin typeface="Arial"/>
                <a:ea typeface="Arial"/>
                <a:cs typeface="Arial"/>
                <a:sym typeface="Arial"/>
              </a:rPr>
              <a:t>Stay Updated</a:t>
            </a:r>
          </a:p>
        </p:txBody>
      </p:sp>
      <p:sp>
        <p:nvSpPr>
          <p:cNvPr name="TextBox 28" id="28"/>
          <p:cNvSpPr txBox="true"/>
          <p:nvPr/>
        </p:nvSpPr>
        <p:spPr>
          <a:xfrm rot="0">
            <a:off x="2364848" y="8309390"/>
            <a:ext cx="2675558" cy="216611"/>
          </a:xfrm>
          <a:prstGeom prst="rect">
            <a:avLst/>
          </a:prstGeom>
        </p:spPr>
        <p:txBody>
          <a:bodyPr anchor="t" rtlCol="false" tIns="0" lIns="0" bIns="0" rIns="0">
            <a:spAutoFit/>
          </a:bodyPr>
          <a:lstStyle/>
          <a:p>
            <a:pPr algn="l">
              <a:lnSpc>
                <a:spcPts val="1390"/>
              </a:lnSpc>
            </a:pPr>
            <a:r>
              <a:rPr lang="en-US" sz="1580">
                <a:solidFill>
                  <a:srgbClr val="08090D"/>
                </a:solidFill>
                <a:latin typeface="Arial"/>
                <a:ea typeface="Arial"/>
                <a:cs typeface="Arial"/>
                <a:sym typeface="Arial"/>
              </a:rPr>
              <a:t>Easy Management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DAGW2YAFMkk</dc:identifier>
  <dcterms:modified xsi:type="dcterms:W3CDTF">2011-08-01T06:04:30Z</dcterms:modified>
  <cp:revision>1</cp:revision>
  <dc:title>online shop</dc:title>
</cp:coreProperties>
</file>